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1"/>
  </p:notesMasterIdLst>
  <p:sldIdLst>
    <p:sldId id="539" r:id="rId5"/>
    <p:sldId id="257" r:id="rId6"/>
    <p:sldId id="547" r:id="rId7"/>
    <p:sldId id="568" r:id="rId8"/>
    <p:sldId id="557" r:id="rId9"/>
    <p:sldId id="558" r:id="rId10"/>
    <p:sldId id="559" r:id="rId11"/>
    <p:sldId id="560" r:id="rId12"/>
    <p:sldId id="561" r:id="rId13"/>
    <p:sldId id="562" r:id="rId14"/>
    <p:sldId id="563" r:id="rId15"/>
    <p:sldId id="564" r:id="rId16"/>
    <p:sldId id="565" r:id="rId17"/>
    <p:sldId id="566" r:id="rId18"/>
    <p:sldId id="567" r:id="rId19"/>
    <p:sldId id="54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2481"/>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8568" autoAdjust="0"/>
  </p:normalViewPr>
  <p:slideViewPr>
    <p:cSldViewPr snapToGrid="0">
      <p:cViewPr varScale="1">
        <p:scale>
          <a:sx n="76" d="100"/>
          <a:sy n="76" d="100"/>
        </p:scale>
        <p:origin x="1950" y="78"/>
      </p:cViewPr>
      <p:guideLst/>
    </p:cSldViewPr>
  </p:slideViewPr>
  <p:outlineViewPr>
    <p:cViewPr>
      <p:scale>
        <a:sx n="33" d="100"/>
        <a:sy n="33" d="100"/>
      </p:scale>
      <p:origin x="0" y="-1440"/>
    </p:cViewPr>
  </p:outlin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83AF58-A662-4DA4-9C56-B64B5739235D}" type="doc">
      <dgm:prSet loTypeId="urn:microsoft.com/office/officeart/2005/8/layout/hProcess7" loCatId="process" qsTypeId="urn:microsoft.com/office/officeart/2005/8/quickstyle/simple2" qsCatId="simple" csTypeId="urn:microsoft.com/office/officeart/2005/8/colors/accent5_1" csCatId="accent5" phldr="1"/>
      <dgm:spPr/>
      <dgm:t>
        <a:bodyPr/>
        <a:lstStyle/>
        <a:p>
          <a:endParaRPr lang="en-US"/>
        </a:p>
      </dgm:t>
    </dgm:pt>
    <dgm:pt modelId="{8B16ACA2-4DB7-49A9-9D19-5C62B5880950}">
      <dgm:prSet phldrT="[Text]"/>
      <dgm:spPr/>
      <dgm:t>
        <a:bodyPr/>
        <a:lstStyle/>
        <a:p>
          <a:r>
            <a:rPr lang="en-US" dirty="0"/>
            <a:t>2</a:t>
          </a:r>
        </a:p>
      </dgm:t>
    </dgm:pt>
    <dgm:pt modelId="{1DB1191D-7C1F-497E-B70E-C9A0EA56333E}" type="parTrans" cxnId="{229BA2FF-7ACC-4F81-9C70-050DAC1230D9}">
      <dgm:prSet/>
      <dgm:spPr/>
      <dgm:t>
        <a:bodyPr/>
        <a:lstStyle/>
        <a:p>
          <a:endParaRPr lang="en-US"/>
        </a:p>
      </dgm:t>
    </dgm:pt>
    <dgm:pt modelId="{E8616A24-DCD7-4DA3-B5D5-B52115F50F78}" type="sibTrans" cxnId="{229BA2FF-7ACC-4F81-9C70-050DAC1230D9}">
      <dgm:prSet/>
      <dgm:spPr/>
      <dgm:t>
        <a:bodyPr/>
        <a:lstStyle/>
        <a:p>
          <a:endParaRPr lang="en-US"/>
        </a:p>
      </dgm:t>
    </dgm:pt>
    <dgm:pt modelId="{D162F9AC-DB1E-446D-8326-DC7AF593A4BA}">
      <dgm:prSet phldrT="[Text]" custT="1"/>
      <dgm:spPr/>
      <dgm:t>
        <a:bodyPr/>
        <a:lstStyle/>
        <a:p>
          <a:r>
            <a:rPr lang="en-US" sz="1600" b="1" dirty="0"/>
            <a:t>Data</a:t>
          </a:r>
          <a:r>
            <a:rPr lang="en-US" sz="1500" b="1" dirty="0"/>
            <a:t> preparation</a:t>
          </a:r>
        </a:p>
      </dgm:t>
    </dgm:pt>
    <dgm:pt modelId="{90FA5460-C496-4A40-AF84-890E36580C31}" type="parTrans" cxnId="{ACBD42D1-C835-48D7-B728-B57590644079}">
      <dgm:prSet/>
      <dgm:spPr/>
      <dgm:t>
        <a:bodyPr/>
        <a:lstStyle/>
        <a:p>
          <a:endParaRPr lang="en-US"/>
        </a:p>
      </dgm:t>
    </dgm:pt>
    <dgm:pt modelId="{FCBD78EF-6D2B-44D3-8187-FD7602063064}" type="sibTrans" cxnId="{ACBD42D1-C835-48D7-B728-B57590644079}">
      <dgm:prSet/>
      <dgm:spPr/>
      <dgm:t>
        <a:bodyPr/>
        <a:lstStyle/>
        <a:p>
          <a:endParaRPr lang="en-US"/>
        </a:p>
      </dgm:t>
    </dgm:pt>
    <dgm:pt modelId="{1E43F24F-E437-40E9-8650-6A50AB6678EE}">
      <dgm:prSet phldrT="[Text]"/>
      <dgm:spPr/>
      <dgm:t>
        <a:bodyPr/>
        <a:lstStyle/>
        <a:p>
          <a:r>
            <a:rPr lang="en-US" dirty="0"/>
            <a:t>3</a:t>
          </a:r>
        </a:p>
      </dgm:t>
    </dgm:pt>
    <dgm:pt modelId="{D6FC32A4-9E67-4977-9C14-CC4EBDF0174D}" type="parTrans" cxnId="{5A0735F3-465A-4F85-80C8-987EAAC71597}">
      <dgm:prSet/>
      <dgm:spPr/>
      <dgm:t>
        <a:bodyPr/>
        <a:lstStyle/>
        <a:p>
          <a:endParaRPr lang="en-US"/>
        </a:p>
      </dgm:t>
    </dgm:pt>
    <dgm:pt modelId="{EDB4AFDF-8EE2-44FA-B18E-F8DECDF9F46C}" type="sibTrans" cxnId="{5A0735F3-465A-4F85-80C8-987EAAC71597}">
      <dgm:prSet/>
      <dgm:spPr/>
      <dgm:t>
        <a:bodyPr/>
        <a:lstStyle/>
        <a:p>
          <a:endParaRPr lang="en-US"/>
        </a:p>
      </dgm:t>
    </dgm:pt>
    <dgm:pt modelId="{27817B46-C853-460C-8501-4F92C9ADF123}">
      <dgm:prSet phldrT="[Text]"/>
      <dgm:spPr/>
      <dgm:t>
        <a:bodyPr/>
        <a:lstStyle/>
        <a:p>
          <a:r>
            <a:rPr lang="en-US" b="1" dirty="0"/>
            <a:t>EDA</a:t>
          </a:r>
        </a:p>
      </dgm:t>
    </dgm:pt>
    <dgm:pt modelId="{5175222D-26F9-4709-A888-EE3E57EA0353}" type="parTrans" cxnId="{4069A76E-937C-45C4-93C1-453FDDA22A1C}">
      <dgm:prSet/>
      <dgm:spPr/>
      <dgm:t>
        <a:bodyPr/>
        <a:lstStyle/>
        <a:p>
          <a:endParaRPr lang="en-US"/>
        </a:p>
      </dgm:t>
    </dgm:pt>
    <dgm:pt modelId="{AA6B93AC-1565-45B3-A1E7-C91273B5DAF8}" type="sibTrans" cxnId="{4069A76E-937C-45C4-93C1-453FDDA22A1C}">
      <dgm:prSet/>
      <dgm:spPr/>
      <dgm:t>
        <a:bodyPr/>
        <a:lstStyle/>
        <a:p>
          <a:endParaRPr lang="en-US"/>
        </a:p>
      </dgm:t>
    </dgm:pt>
    <dgm:pt modelId="{E12AAFB1-8265-42A0-B112-47B7A1F8BE5D}">
      <dgm:prSet phldrT="[Text]"/>
      <dgm:spPr/>
      <dgm:t>
        <a:bodyPr/>
        <a:lstStyle/>
        <a:p>
          <a:r>
            <a:rPr lang="en-US" dirty="0"/>
            <a:t>4</a:t>
          </a:r>
        </a:p>
      </dgm:t>
    </dgm:pt>
    <dgm:pt modelId="{C5143308-E8DC-450A-A168-CB3D0F079AA4}" type="parTrans" cxnId="{F5E1858F-9CC3-417B-86D1-486AA95117F8}">
      <dgm:prSet/>
      <dgm:spPr/>
      <dgm:t>
        <a:bodyPr/>
        <a:lstStyle/>
        <a:p>
          <a:endParaRPr lang="en-US"/>
        </a:p>
      </dgm:t>
    </dgm:pt>
    <dgm:pt modelId="{C9BB87BD-9F81-4F88-BA06-8B525399C819}" type="sibTrans" cxnId="{F5E1858F-9CC3-417B-86D1-486AA95117F8}">
      <dgm:prSet/>
      <dgm:spPr/>
      <dgm:t>
        <a:bodyPr/>
        <a:lstStyle/>
        <a:p>
          <a:endParaRPr lang="en-US"/>
        </a:p>
      </dgm:t>
    </dgm:pt>
    <dgm:pt modelId="{68FBB8A6-6199-4AFE-A0CA-D8B0E92330C4}">
      <dgm:prSet phldrT="[Text]"/>
      <dgm:spPr/>
      <dgm:t>
        <a:bodyPr/>
        <a:lstStyle/>
        <a:p>
          <a:r>
            <a:rPr lang="en-US" b="1" dirty="0"/>
            <a:t>Feature Engineering</a:t>
          </a:r>
        </a:p>
      </dgm:t>
    </dgm:pt>
    <dgm:pt modelId="{1356FDFD-A91B-4D7A-AB2F-62881E7AF94B}" type="parTrans" cxnId="{86E4E2BF-462E-4185-BD62-EE9499B6D4DE}">
      <dgm:prSet/>
      <dgm:spPr/>
      <dgm:t>
        <a:bodyPr/>
        <a:lstStyle/>
        <a:p>
          <a:endParaRPr lang="en-US"/>
        </a:p>
      </dgm:t>
    </dgm:pt>
    <dgm:pt modelId="{7EA22391-1A5E-493F-99CE-23F7B7AB5905}" type="sibTrans" cxnId="{86E4E2BF-462E-4185-BD62-EE9499B6D4DE}">
      <dgm:prSet/>
      <dgm:spPr/>
      <dgm:t>
        <a:bodyPr/>
        <a:lstStyle/>
        <a:p>
          <a:endParaRPr lang="en-US"/>
        </a:p>
      </dgm:t>
    </dgm:pt>
    <dgm:pt modelId="{A0DADCD3-E7CC-4239-A187-7B4DB15E1E3A}">
      <dgm:prSet phldrT="[Text]"/>
      <dgm:spPr/>
      <dgm:t>
        <a:bodyPr/>
        <a:lstStyle/>
        <a:p>
          <a:r>
            <a:rPr lang="en-US" dirty="0"/>
            <a:t>5</a:t>
          </a:r>
        </a:p>
      </dgm:t>
    </dgm:pt>
    <dgm:pt modelId="{23DD573E-EDD0-4A0A-B590-5759C8F66D54}" type="parTrans" cxnId="{D7353908-E078-411E-BEB2-84DDD86D5023}">
      <dgm:prSet/>
      <dgm:spPr/>
      <dgm:t>
        <a:bodyPr/>
        <a:lstStyle/>
        <a:p>
          <a:endParaRPr lang="en-US"/>
        </a:p>
      </dgm:t>
    </dgm:pt>
    <dgm:pt modelId="{EA6DF949-7F42-440B-992B-BE9E3979A1DD}" type="sibTrans" cxnId="{D7353908-E078-411E-BEB2-84DDD86D5023}">
      <dgm:prSet/>
      <dgm:spPr/>
      <dgm:t>
        <a:bodyPr/>
        <a:lstStyle/>
        <a:p>
          <a:endParaRPr lang="en-US"/>
        </a:p>
      </dgm:t>
    </dgm:pt>
    <dgm:pt modelId="{2DFF8D3F-F56F-472D-972F-182A108BAFD6}">
      <dgm:prSet phldrT="[Text]"/>
      <dgm:spPr/>
      <dgm:t>
        <a:bodyPr/>
        <a:lstStyle/>
        <a:p>
          <a:r>
            <a:rPr lang="en-US" dirty="0"/>
            <a:t>6</a:t>
          </a:r>
        </a:p>
      </dgm:t>
    </dgm:pt>
    <dgm:pt modelId="{706ED902-9CDA-4010-928C-B750A94639A9}" type="parTrans" cxnId="{B5D68103-02B1-4D77-9125-C8C7EC71C081}">
      <dgm:prSet/>
      <dgm:spPr/>
      <dgm:t>
        <a:bodyPr/>
        <a:lstStyle/>
        <a:p>
          <a:endParaRPr lang="en-US"/>
        </a:p>
      </dgm:t>
    </dgm:pt>
    <dgm:pt modelId="{3623F3B4-BF4E-4A74-9DD6-7DC61A20774E}" type="sibTrans" cxnId="{B5D68103-02B1-4D77-9125-C8C7EC71C081}">
      <dgm:prSet/>
      <dgm:spPr/>
      <dgm:t>
        <a:bodyPr/>
        <a:lstStyle/>
        <a:p>
          <a:endParaRPr lang="en-US"/>
        </a:p>
      </dgm:t>
    </dgm:pt>
    <dgm:pt modelId="{8F51F539-1489-46D9-A2A9-5359483B5CAB}">
      <dgm:prSet phldrT="[Text]"/>
      <dgm:spPr/>
      <dgm:t>
        <a:bodyPr/>
        <a:lstStyle/>
        <a:p>
          <a:r>
            <a:rPr lang="en-US" dirty="0"/>
            <a:t>7</a:t>
          </a:r>
        </a:p>
      </dgm:t>
    </dgm:pt>
    <dgm:pt modelId="{883363D8-3B58-4577-8EB0-02595BA05DB3}" type="parTrans" cxnId="{F2F7F60D-D130-404F-9DA6-27EEFB7A454F}">
      <dgm:prSet/>
      <dgm:spPr/>
      <dgm:t>
        <a:bodyPr/>
        <a:lstStyle/>
        <a:p>
          <a:endParaRPr lang="en-US"/>
        </a:p>
      </dgm:t>
    </dgm:pt>
    <dgm:pt modelId="{71A2AEF1-F9E1-4C87-B019-85B8B7439A29}" type="sibTrans" cxnId="{F2F7F60D-D130-404F-9DA6-27EEFB7A454F}">
      <dgm:prSet/>
      <dgm:spPr/>
      <dgm:t>
        <a:bodyPr/>
        <a:lstStyle/>
        <a:p>
          <a:endParaRPr lang="en-US"/>
        </a:p>
      </dgm:t>
    </dgm:pt>
    <dgm:pt modelId="{2F5C6FAA-7E0B-47C9-9911-E576ED3DF7CE}">
      <dgm:prSet phldrT="[Text]"/>
      <dgm:spPr/>
      <dgm:t>
        <a:bodyPr/>
        <a:lstStyle/>
        <a:p>
          <a:r>
            <a:rPr lang="en-US" b="1" dirty="0"/>
            <a:t>Modelling</a:t>
          </a:r>
        </a:p>
      </dgm:t>
    </dgm:pt>
    <dgm:pt modelId="{1BE59D9A-6FBF-4A1B-8BA2-8C55774C598C}" type="parTrans" cxnId="{79ADDB61-4466-4B9F-819F-E57D28071E98}">
      <dgm:prSet/>
      <dgm:spPr/>
      <dgm:t>
        <a:bodyPr/>
        <a:lstStyle/>
        <a:p>
          <a:endParaRPr lang="en-US"/>
        </a:p>
      </dgm:t>
    </dgm:pt>
    <dgm:pt modelId="{C7DDCBDE-F24B-4638-A153-FB29D57ABE8A}" type="sibTrans" cxnId="{79ADDB61-4466-4B9F-819F-E57D28071E98}">
      <dgm:prSet/>
      <dgm:spPr/>
      <dgm:t>
        <a:bodyPr/>
        <a:lstStyle/>
        <a:p>
          <a:endParaRPr lang="en-US"/>
        </a:p>
      </dgm:t>
    </dgm:pt>
    <dgm:pt modelId="{3626CB5B-66AB-489F-A244-CC1DD7FBF747}">
      <dgm:prSet phldrT="[Text]"/>
      <dgm:spPr/>
      <dgm:t>
        <a:bodyPr/>
        <a:lstStyle/>
        <a:p>
          <a:r>
            <a:rPr lang="en-US" b="1" dirty="0"/>
            <a:t>Evaluation</a:t>
          </a:r>
        </a:p>
      </dgm:t>
    </dgm:pt>
    <dgm:pt modelId="{0884F3DE-E81E-4549-A062-67F2691B0712}" type="parTrans" cxnId="{6319B8FD-9005-467C-A47D-733555628811}">
      <dgm:prSet/>
      <dgm:spPr/>
      <dgm:t>
        <a:bodyPr/>
        <a:lstStyle/>
        <a:p>
          <a:endParaRPr lang="en-US"/>
        </a:p>
      </dgm:t>
    </dgm:pt>
    <dgm:pt modelId="{2B77191D-B592-4333-8A3C-4ECA8F19E008}" type="sibTrans" cxnId="{6319B8FD-9005-467C-A47D-733555628811}">
      <dgm:prSet/>
      <dgm:spPr/>
      <dgm:t>
        <a:bodyPr/>
        <a:lstStyle/>
        <a:p>
          <a:endParaRPr lang="en-US"/>
        </a:p>
      </dgm:t>
    </dgm:pt>
    <dgm:pt modelId="{04EA6C31-4CEE-4A1B-B222-42490FC9A6D5}">
      <dgm:prSet phldrT="[Text]"/>
      <dgm:spPr/>
      <dgm:t>
        <a:bodyPr/>
        <a:lstStyle/>
        <a:p>
          <a:r>
            <a:rPr lang="en-US" b="1" dirty="0"/>
            <a:t>Application Development</a:t>
          </a:r>
        </a:p>
      </dgm:t>
    </dgm:pt>
    <dgm:pt modelId="{9D3141E6-30C9-46C6-80C1-79FC5D1C98E2}" type="parTrans" cxnId="{B30EC3BA-1B37-4528-985A-DD3AF2D822F9}">
      <dgm:prSet/>
      <dgm:spPr/>
      <dgm:t>
        <a:bodyPr/>
        <a:lstStyle/>
        <a:p>
          <a:endParaRPr lang="en-US"/>
        </a:p>
      </dgm:t>
    </dgm:pt>
    <dgm:pt modelId="{7533187A-2E3F-4D32-8609-1E8A7A12F5BB}" type="sibTrans" cxnId="{B30EC3BA-1B37-4528-985A-DD3AF2D822F9}">
      <dgm:prSet/>
      <dgm:spPr/>
      <dgm:t>
        <a:bodyPr/>
        <a:lstStyle/>
        <a:p>
          <a:endParaRPr lang="en-US"/>
        </a:p>
      </dgm:t>
    </dgm:pt>
    <dgm:pt modelId="{CABE1CA6-A5BB-4D76-B6E0-3BD30159C7B1}">
      <dgm:prSet phldrT="[Text]"/>
      <dgm:spPr/>
      <dgm:t>
        <a:bodyPr/>
        <a:lstStyle/>
        <a:p>
          <a:r>
            <a:rPr lang="en-US" dirty="0"/>
            <a:t>1</a:t>
          </a:r>
        </a:p>
      </dgm:t>
    </dgm:pt>
    <dgm:pt modelId="{AB8DBF4C-3E96-45D5-90D9-C80A40788ABA}" type="parTrans" cxnId="{2555E76B-191C-49C6-B167-27698CC33678}">
      <dgm:prSet/>
      <dgm:spPr/>
      <dgm:t>
        <a:bodyPr/>
        <a:lstStyle/>
        <a:p>
          <a:endParaRPr lang="en-US"/>
        </a:p>
      </dgm:t>
    </dgm:pt>
    <dgm:pt modelId="{CE8CDF1F-23DA-4588-932D-2CF987E1706E}" type="sibTrans" cxnId="{2555E76B-191C-49C6-B167-27698CC33678}">
      <dgm:prSet/>
      <dgm:spPr/>
      <dgm:t>
        <a:bodyPr/>
        <a:lstStyle/>
        <a:p>
          <a:endParaRPr lang="en-US"/>
        </a:p>
      </dgm:t>
    </dgm:pt>
    <dgm:pt modelId="{E9707981-6390-4B9D-9993-A08A90719863}">
      <dgm:prSet phldrT="[Text]"/>
      <dgm:spPr/>
      <dgm:t>
        <a:bodyPr/>
        <a:lstStyle/>
        <a:p>
          <a:r>
            <a:rPr lang="en-US" b="1" dirty="0"/>
            <a:t>Data Collection</a:t>
          </a:r>
        </a:p>
      </dgm:t>
    </dgm:pt>
    <dgm:pt modelId="{842C5A2B-04CC-4132-B53E-1452C0AB0950}" type="parTrans" cxnId="{69CCF687-2583-4672-B433-08C6C41A5B54}">
      <dgm:prSet/>
      <dgm:spPr/>
      <dgm:t>
        <a:bodyPr/>
        <a:lstStyle/>
        <a:p>
          <a:endParaRPr lang="en-US"/>
        </a:p>
      </dgm:t>
    </dgm:pt>
    <dgm:pt modelId="{9A1B51F7-49A6-48FB-BE5D-42403349C47A}" type="sibTrans" cxnId="{69CCF687-2583-4672-B433-08C6C41A5B54}">
      <dgm:prSet/>
      <dgm:spPr/>
      <dgm:t>
        <a:bodyPr/>
        <a:lstStyle/>
        <a:p>
          <a:endParaRPr lang="en-US"/>
        </a:p>
      </dgm:t>
    </dgm:pt>
    <dgm:pt modelId="{5BC355C5-D291-473C-A75C-2BAC7727F942}" type="pres">
      <dgm:prSet presAssocID="{5B83AF58-A662-4DA4-9C56-B64B5739235D}" presName="Name0" presStyleCnt="0">
        <dgm:presLayoutVars>
          <dgm:dir/>
          <dgm:animLvl val="lvl"/>
          <dgm:resizeHandles val="exact"/>
        </dgm:presLayoutVars>
      </dgm:prSet>
      <dgm:spPr/>
    </dgm:pt>
    <dgm:pt modelId="{966AE86E-EC26-4D40-9701-EAC097F1F76B}" type="pres">
      <dgm:prSet presAssocID="{CABE1CA6-A5BB-4D76-B6E0-3BD30159C7B1}" presName="compositeNode" presStyleCnt="0">
        <dgm:presLayoutVars>
          <dgm:bulletEnabled val="1"/>
        </dgm:presLayoutVars>
      </dgm:prSet>
      <dgm:spPr/>
    </dgm:pt>
    <dgm:pt modelId="{B0D33326-7C36-4662-9810-E9C302796A2A}" type="pres">
      <dgm:prSet presAssocID="{CABE1CA6-A5BB-4D76-B6E0-3BD30159C7B1}" presName="bgRect" presStyleLbl="node1" presStyleIdx="0" presStyleCnt="7"/>
      <dgm:spPr/>
    </dgm:pt>
    <dgm:pt modelId="{FC11B157-8E3E-4EF5-BA22-0A4EC98DF51F}" type="pres">
      <dgm:prSet presAssocID="{CABE1CA6-A5BB-4D76-B6E0-3BD30159C7B1}" presName="parentNode" presStyleLbl="node1" presStyleIdx="0" presStyleCnt="7">
        <dgm:presLayoutVars>
          <dgm:chMax val="0"/>
          <dgm:bulletEnabled val="1"/>
        </dgm:presLayoutVars>
      </dgm:prSet>
      <dgm:spPr/>
    </dgm:pt>
    <dgm:pt modelId="{9D4AF610-41FB-41A6-9FEA-F2EACBDD2ECE}" type="pres">
      <dgm:prSet presAssocID="{CABE1CA6-A5BB-4D76-B6E0-3BD30159C7B1}" presName="childNode" presStyleLbl="node1" presStyleIdx="0" presStyleCnt="7">
        <dgm:presLayoutVars>
          <dgm:bulletEnabled val="1"/>
        </dgm:presLayoutVars>
      </dgm:prSet>
      <dgm:spPr/>
    </dgm:pt>
    <dgm:pt modelId="{8A170613-BD61-4263-815B-E236BA2EA748}" type="pres">
      <dgm:prSet presAssocID="{CE8CDF1F-23DA-4588-932D-2CF987E1706E}" presName="hSp" presStyleCnt="0"/>
      <dgm:spPr/>
    </dgm:pt>
    <dgm:pt modelId="{3B73F992-3464-41EA-915E-E67FBB6E9ECF}" type="pres">
      <dgm:prSet presAssocID="{CE8CDF1F-23DA-4588-932D-2CF987E1706E}" presName="vProcSp" presStyleCnt="0"/>
      <dgm:spPr/>
    </dgm:pt>
    <dgm:pt modelId="{43F7F403-3CA2-48E6-97A2-EA38D47D79D7}" type="pres">
      <dgm:prSet presAssocID="{CE8CDF1F-23DA-4588-932D-2CF987E1706E}" presName="vSp1" presStyleCnt="0"/>
      <dgm:spPr/>
    </dgm:pt>
    <dgm:pt modelId="{FC854A63-42D5-45C2-A37E-78A300B11C00}" type="pres">
      <dgm:prSet presAssocID="{CE8CDF1F-23DA-4588-932D-2CF987E1706E}" presName="simulatedConn" presStyleLbl="solidFgAcc1" presStyleIdx="0" presStyleCnt="6"/>
      <dgm:spPr/>
    </dgm:pt>
    <dgm:pt modelId="{295E36B2-F635-463F-9E5C-14898758DBD0}" type="pres">
      <dgm:prSet presAssocID="{CE8CDF1F-23DA-4588-932D-2CF987E1706E}" presName="vSp2" presStyleCnt="0"/>
      <dgm:spPr/>
    </dgm:pt>
    <dgm:pt modelId="{33265143-11DC-4FFB-BE3E-64ED0851F38A}" type="pres">
      <dgm:prSet presAssocID="{CE8CDF1F-23DA-4588-932D-2CF987E1706E}" presName="sibTrans" presStyleCnt="0"/>
      <dgm:spPr/>
    </dgm:pt>
    <dgm:pt modelId="{E0468ADA-4CC1-49E4-841E-474943B7F108}" type="pres">
      <dgm:prSet presAssocID="{8B16ACA2-4DB7-49A9-9D19-5C62B5880950}" presName="compositeNode" presStyleCnt="0">
        <dgm:presLayoutVars>
          <dgm:bulletEnabled val="1"/>
        </dgm:presLayoutVars>
      </dgm:prSet>
      <dgm:spPr/>
    </dgm:pt>
    <dgm:pt modelId="{896A1641-710B-4BD8-A1F0-C67D09F34C78}" type="pres">
      <dgm:prSet presAssocID="{8B16ACA2-4DB7-49A9-9D19-5C62B5880950}" presName="bgRect" presStyleLbl="node1" presStyleIdx="1" presStyleCnt="7"/>
      <dgm:spPr/>
    </dgm:pt>
    <dgm:pt modelId="{02442AD0-1B8A-4543-9DEC-5A2E9A6C5245}" type="pres">
      <dgm:prSet presAssocID="{8B16ACA2-4DB7-49A9-9D19-5C62B5880950}" presName="parentNode" presStyleLbl="node1" presStyleIdx="1" presStyleCnt="7">
        <dgm:presLayoutVars>
          <dgm:chMax val="0"/>
          <dgm:bulletEnabled val="1"/>
        </dgm:presLayoutVars>
      </dgm:prSet>
      <dgm:spPr/>
    </dgm:pt>
    <dgm:pt modelId="{592DFDA4-BC9C-4D28-BD4A-200E434EE557}" type="pres">
      <dgm:prSet presAssocID="{8B16ACA2-4DB7-49A9-9D19-5C62B5880950}" presName="childNode" presStyleLbl="node1" presStyleIdx="1" presStyleCnt="7">
        <dgm:presLayoutVars>
          <dgm:bulletEnabled val="1"/>
        </dgm:presLayoutVars>
      </dgm:prSet>
      <dgm:spPr/>
    </dgm:pt>
    <dgm:pt modelId="{7053C090-7701-472A-BCE0-58D34764B22E}" type="pres">
      <dgm:prSet presAssocID="{E8616A24-DCD7-4DA3-B5D5-B52115F50F78}" presName="hSp" presStyleCnt="0"/>
      <dgm:spPr/>
    </dgm:pt>
    <dgm:pt modelId="{B014322A-AFA7-443A-B79C-04E9F3290E75}" type="pres">
      <dgm:prSet presAssocID="{E8616A24-DCD7-4DA3-B5D5-B52115F50F78}" presName="vProcSp" presStyleCnt="0"/>
      <dgm:spPr/>
    </dgm:pt>
    <dgm:pt modelId="{26396A23-13F0-4B1A-8C35-FBB2FADEDCD9}" type="pres">
      <dgm:prSet presAssocID="{E8616A24-DCD7-4DA3-B5D5-B52115F50F78}" presName="vSp1" presStyleCnt="0"/>
      <dgm:spPr/>
    </dgm:pt>
    <dgm:pt modelId="{0D44EFA9-F96F-4D90-90CC-17AB0DDAABAD}" type="pres">
      <dgm:prSet presAssocID="{E8616A24-DCD7-4DA3-B5D5-B52115F50F78}" presName="simulatedConn" presStyleLbl="solidFgAcc1" presStyleIdx="1" presStyleCnt="6"/>
      <dgm:spPr/>
    </dgm:pt>
    <dgm:pt modelId="{6A299D67-AF6C-4A5E-9DC9-E6304EBE3319}" type="pres">
      <dgm:prSet presAssocID="{E8616A24-DCD7-4DA3-B5D5-B52115F50F78}" presName="vSp2" presStyleCnt="0"/>
      <dgm:spPr/>
    </dgm:pt>
    <dgm:pt modelId="{06F1C3C0-CA88-4E50-A1C3-ADDA2CB125B0}" type="pres">
      <dgm:prSet presAssocID="{E8616A24-DCD7-4DA3-B5D5-B52115F50F78}" presName="sibTrans" presStyleCnt="0"/>
      <dgm:spPr/>
    </dgm:pt>
    <dgm:pt modelId="{24ED2866-6E7B-4705-922F-28D85C58C9BA}" type="pres">
      <dgm:prSet presAssocID="{1E43F24F-E437-40E9-8650-6A50AB6678EE}" presName="compositeNode" presStyleCnt="0">
        <dgm:presLayoutVars>
          <dgm:bulletEnabled val="1"/>
        </dgm:presLayoutVars>
      </dgm:prSet>
      <dgm:spPr/>
    </dgm:pt>
    <dgm:pt modelId="{4BD3111B-1B3B-40A5-BC0B-1F370F6F1744}" type="pres">
      <dgm:prSet presAssocID="{1E43F24F-E437-40E9-8650-6A50AB6678EE}" presName="bgRect" presStyleLbl="node1" presStyleIdx="2" presStyleCnt="7"/>
      <dgm:spPr/>
    </dgm:pt>
    <dgm:pt modelId="{ADB93A90-F5CF-4CC3-80D8-E7D231A4C988}" type="pres">
      <dgm:prSet presAssocID="{1E43F24F-E437-40E9-8650-6A50AB6678EE}" presName="parentNode" presStyleLbl="node1" presStyleIdx="2" presStyleCnt="7">
        <dgm:presLayoutVars>
          <dgm:chMax val="0"/>
          <dgm:bulletEnabled val="1"/>
        </dgm:presLayoutVars>
      </dgm:prSet>
      <dgm:spPr/>
    </dgm:pt>
    <dgm:pt modelId="{99FC72EE-0425-4FAE-9EDC-C55BDCBC187A}" type="pres">
      <dgm:prSet presAssocID="{1E43F24F-E437-40E9-8650-6A50AB6678EE}" presName="childNode" presStyleLbl="node1" presStyleIdx="2" presStyleCnt="7">
        <dgm:presLayoutVars>
          <dgm:bulletEnabled val="1"/>
        </dgm:presLayoutVars>
      </dgm:prSet>
      <dgm:spPr/>
    </dgm:pt>
    <dgm:pt modelId="{3BC00559-55F3-4D9F-9EDB-0F5074A84A69}" type="pres">
      <dgm:prSet presAssocID="{EDB4AFDF-8EE2-44FA-B18E-F8DECDF9F46C}" presName="hSp" presStyleCnt="0"/>
      <dgm:spPr/>
    </dgm:pt>
    <dgm:pt modelId="{4A65A1FA-E6C4-4379-9E93-3238978B17D8}" type="pres">
      <dgm:prSet presAssocID="{EDB4AFDF-8EE2-44FA-B18E-F8DECDF9F46C}" presName="vProcSp" presStyleCnt="0"/>
      <dgm:spPr/>
    </dgm:pt>
    <dgm:pt modelId="{4D9ADEB5-2F58-4422-B174-B98F1F220282}" type="pres">
      <dgm:prSet presAssocID="{EDB4AFDF-8EE2-44FA-B18E-F8DECDF9F46C}" presName="vSp1" presStyleCnt="0"/>
      <dgm:spPr/>
    </dgm:pt>
    <dgm:pt modelId="{D167E891-B846-4FD2-893A-8C99259363AB}" type="pres">
      <dgm:prSet presAssocID="{EDB4AFDF-8EE2-44FA-B18E-F8DECDF9F46C}" presName="simulatedConn" presStyleLbl="solidFgAcc1" presStyleIdx="2" presStyleCnt="6"/>
      <dgm:spPr/>
    </dgm:pt>
    <dgm:pt modelId="{9317CB9A-0FD5-4A70-9268-B01E6D9A1080}" type="pres">
      <dgm:prSet presAssocID="{EDB4AFDF-8EE2-44FA-B18E-F8DECDF9F46C}" presName="vSp2" presStyleCnt="0"/>
      <dgm:spPr/>
    </dgm:pt>
    <dgm:pt modelId="{D2A458B8-1174-45CF-B9EF-15B9BF25FF60}" type="pres">
      <dgm:prSet presAssocID="{EDB4AFDF-8EE2-44FA-B18E-F8DECDF9F46C}" presName="sibTrans" presStyleCnt="0"/>
      <dgm:spPr/>
    </dgm:pt>
    <dgm:pt modelId="{D63F8834-80EB-4791-8A68-48081E681FF3}" type="pres">
      <dgm:prSet presAssocID="{E12AAFB1-8265-42A0-B112-47B7A1F8BE5D}" presName="compositeNode" presStyleCnt="0">
        <dgm:presLayoutVars>
          <dgm:bulletEnabled val="1"/>
        </dgm:presLayoutVars>
      </dgm:prSet>
      <dgm:spPr/>
    </dgm:pt>
    <dgm:pt modelId="{45BB0E83-F011-4564-B5A0-F38F0E305BA1}" type="pres">
      <dgm:prSet presAssocID="{E12AAFB1-8265-42A0-B112-47B7A1F8BE5D}" presName="bgRect" presStyleLbl="node1" presStyleIdx="3" presStyleCnt="7"/>
      <dgm:spPr/>
    </dgm:pt>
    <dgm:pt modelId="{55ABB8F2-17D8-40E0-805D-816521B891CC}" type="pres">
      <dgm:prSet presAssocID="{E12AAFB1-8265-42A0-B112-47B7A1F8BE5D}" presName="parentNode" presStyleLbl="node1" presStyleIdx="3" presStyleCnt="7">
        <dgm:presLayoutVars>
          <dgm:chMax val="0"/>
          <dgm:bulletEnabled val="1"/>
        </dgm:presLayoutVars>
      </dgm:prSet>
      <dgm:spPr/>
    </dgm:pt>
    <dgm:pt modelId="{5EC85F13-0531-45AA-B3D5-7159F2DD20FF}" type="pres">
      <dgm:prSet presAssocID="{E12AAFB1-8265-42A0-B112-47B7A1F8BE5D}" presName="childNode" presStyleLbl="node1" presStyleIdx="3" presStyleCnt="7">
        <dgm:presLayoutVars>
          <dgm:bulletEnabled val="1"/>
        </dgm:presLayoutVars>
      </dgm:prSet>
      <dgm:spPr/>
    </dgm:pt>
    <dgm:pt modelId="{00E8D158-46CB-4C3A-9842-3ACE7972CC2F}" type="pres">
      <dgm:prSet presAssocID="{C9BB87BD-9F81-4F88-BA06-8B525399C819}" presName="hSp" presStyleCnt="0"/>
      <dgm:spPr/>
    </dgm:pt>
    <dgm:pt modelId="{1A678428-A60B-4356-8AA8-DAE6ABE63D2B}" type="pres">
      <dgm:prSet presAssocID="{C9BB87BD-9F81-4F88-BA06-8B525399C819}" presName="vProcSp" presStyleCnt="0"/>
      <dgm:spPr/>
    </dgm:pt>
    <dgm:pt modelId="{F930859D-5C18-47E3-8D4A-DE1EF90D96E3}" type="pres">
      <dgm:prSet presAssocID="{C9BB87BD-9F81-4F88-BA06-8B525399C819}" presName="vSp1" presStyleCnt="0"/>
      <dgm:spPr/>
    </dgm:pt>
    <dgm:pt modelId="{3EB211C3-80C5-4113-BED2-F3BF6813C27F}" type="pres">
      <dgm:prSet presAssocID="{C9BB87BD-9F81-4F88-BA06-8B525399C819}" presName="simulatedConn" presStyleLbl="solidFgAcc1" presStyleIdx="3" presStyleCnt="6"/>
      <dgm:spPr/>
    </dgm:pt>
    <dgm:pt modelId="{6C71D33E-3F74-4DDF-BEBC-C2CD880B7F58}" type="pres">
      <dgm:prSet presAssocID="{C9BB87BD-9F81-4F88-BA06-8B525399C819}" presName="vSp2" presStyleCnt="0"/>
      <dgm:spPr/>
    </dgm:pt>
    <dgm:pt modelId="{1E4E0A90-0746-43AB-96EC-7B218AE73BB0}" type="pres">
      <dgm:prSet presAssocID="{C9BB87BD-9F81-4F88-BA06-8B525399C819}" presName="sibTrans" presStyleCnt="0"/>
      <dgm:spPr/>
    </dgm:pt>
    <dgm:pt modelId="{412A7064-C099-4484-9BF8-F6139A8BAA60}" type="pres">
      <dgm:prSet presAssocID="{A0DADCD3-E7CC-4239-A187-7B4DB15E1E3A}" presName="compositeNode" presStyleCnt="0">
        <dgm:presLayoutVars>
          <dgm:bulletEnabled val="1"/>
        </dgm:presLayoutVars>
      </dgm:prSet>
      <dgm:spPr/>
    </dgm:pt>
    <dgm:pt modelId="{1AEAFCD8-80E5-403F-9DA8-C27341650045}" type="pres">
      <dgm:prSet presAssocID="{A0DADCD3-E7CC-4239-A187-7B4DB15E1E3A}" presName="bgRect" presStyleLbl="node1" presStyleIdx="4" presStyleCnt="7"/>
      <dgm:spPr/>
    </dgm:pt>
    <dgm:pt modelId="{6FF307FB-48D2-49B8-B6FA-772608D499F2}" type="pres">
      <dgm:prSet presAssocID="{A0DADCD3-E7CC-4239-A187-7B4DB15E1E3A}" presName="parentNode" presStyleLbl="node1" presStyleIdx="4" presStyleCnt="7">
        <dgm:presLayoutVars>
          <dgm:chMax val="0"/>
          <dgm:bulletEnabled val="1"/>
        </dgm:presLayoutVars>
      </dgm:prSet>
      <dgm:spPr/>
    </dgm:pt>
    <dgm:pt modelId="{92D66031-295A-4FD7-A1B2-FC07FCE45E16}" type="pres">
      <dgm:prSet presAssocID="{A0DADCD3-E7CC-4239-A187-7B4DB15E1E3A}" presName="childNode" presStyleLbl="node1" presStyleIdx="4" presStyleCnt="7">
        <dgm:presLayoutVars>
          <dgm:bulletEnabled val="1"/>
        </dgm:presLayoutVars>
      </dgm:prSet>
      <dgm:spPr/>
    </dgm:pt>
    <dgm:pt modelId="{A5534FAC-9098-4CB6-A7B1-2F16D7A3E081}" type="pres">
      <dgm:prSet presAssocID="{EA6DF949-7F42-440B-992B-BE9E3979A1DD}" presName="hSp" presStyleCnt="0"/>
      <dgm:spPr/>
    </dgm:pt>
    <dgm:pt modelId="{175B62CC-703C-4C3F-85EB-EEE6ECB8230F}" type="pres">
      <dgm:prSet presAssocID="{EA6DF949-7F42-440B-992B-BE9E3979A1DD}" presName="vProcSp" presStyleCnt="0"/>
      <dgm:spPr/>
    </dgm:pt>
    <dgm:pt modelId="{2E6DBD3C-CB8E-4FD1-AC25-3DBB19435A66}" type="pres">
      <dgm:prSet presAssocID="{EA6DF949-7F42-440B-992B-BE9E3979A1DD}" presName="vSp1" presStyleCnt="0"/>
      <dgm:spPr/>
    </dgm:pt>
    <dgm:pt modelId="{1EE75116-8F07-4597-9D8A-A902A66CF027}" type="pres">
      <dgm:prSet presAssocID="{EA6DF949-7F42-440B-992B-BE9E3979A1DD}" presName="simulatedConn" presStyleLbl="solidFgAcc1" presStyleIdx="4" presStyleCnt="6"/>
      <dgm:spPr/>
    </dgm:pt>
    <dgm:pt modelId="{14DC1314-23CF-42C0-8027-B527261402EE}" type="pres">
      <dgm:prSet presAssocID="{EA6DF949-7F42-440B-992B-BE9E3979A1DD}" presName="vSp2" presStyleCnt="0"/>
      <dgm:spPr/>
    </dgm:pt>
    <dgm:pt modelId="{6895A7CF-CC00-4F06-AD33-6E28D148C15F}" type="pres">
      <dgm:prSet presAssocID="{EA6DF949-7F42-440B-992B-BE9E3979A1DD}" presName="sibTrans" presStyleCnt="0"/>
      <dgm:spPr/>
    </dgm:pt>
    <dgm:pt modelId="{143E0650-410F-4E10-9DA8-13EFD6219464}" type="pres">
      <dgm:prSet presAssocID="{2DFF8D3F-F56F-472D-972F-182A108BAFD6}" presName="compositeNode" presStyleCnt="0">
        <dgm:presLayoutVars>
          <dgm:bulletEnabled val="1"/>
        </dgm:presLayoutVars>
      </dgm:prSet>
      <dgm:spPr/>
    </dgm:pt>
    <dgm:pt modelId="{A4FBCEE4-C20D-4354-B2B7-DA15F5B19280}" type="pres">
      <dgm:prSet presAssocID="{2DFF8D3F-F56F-472D-972F-182A108BAFD6}" presName="bgRect" presStyleLbl="node1" presStyleIdx="5" presStyleCnt="7"/>
      <dgm:spPr/>
    </dgm:pt>
    <dgm:pt modelId="{BDC5DB7C-90BC-4E14-8D58-75EFA1D56DE6}" type="pres">
      <dgm:prSet presAssocID="{2DFF8D3F-F56F-472D-972F-182A108BAFD6}" presName="parentNode" presStyleLbl="node1" presStyleIdx="5" presStyleCnt="7">
        <dgm:presLayoutVars>
          <dgm:chMax val="0"/>
          <dgm:bulletEnabled val="1"/>
        </dgm:presLayoutVars>
      </dgm:prSet>
      <dgm:spPr/>
    </dgm:pt>
    <dgm:pt modelId="{20BE7715-3643-4E47-B6AC-8CDE574DCE60}" type="pres">
      <dgm:prSet presAssocID="{2DFF8D3F-F56F-472D-972F-182A108BAFD6}" presName="childNode" presStyleLbl="node1" presStyleIdx="5" presStyleCnt="7">
        <dgm:presLayoutVars>
          <dgm:bulletEnabled val="1"/>
        </dgm:presLayoutVars>
      </dgm:prSet>
      <dgm:spPr/>
    </dgm:pt>
    <dgm:pt modelId="{8ECE98B9-008C-468D-9A84-D444D1F49402}" type="pres">
      <dgm:prSet presAssocID="{3623F3B4-BF4E-4A74-9DD6-7DC61A20774E}" presName="hSp" presStyleCnt="0"/>
      <dgm:spPr/>
    </dgm:pt>
    <dgm:pt modelId="{CD88B9BD-8A52-4E99-B9F7-F8EC3176E403}" type="pres">
      <dgm:prSet presAssocID="{3623F3B4-BF4E-4A74-9DD6-7DC61A20774E}" presName="vProcSp" presStyleCnt="0"/>
      <dgm:spPr/>
    </dgm:pt>
    <dgm:pt modelId="{3EA671FD-D562-4ACB-BE09-481EEA404C1C}" type="pres">
      <dgm:prSet presAssocID="{3623F3B4-BF4E-4A74-9DD6-7DC61A20774E}" presName="vSp1" presStyleCnt="0"/>
      <dgm:spPr/>
    </dgm:pt>
    <dgm:pt modelId="{B3D3CB05-8586-4E29-BEA9-89852F9154F7}" type="pres">
      <dgm:prSet presAssocID="{3623F3B4-BF4E-4A74-9DD6-7DC61A20774E}" presName="simulatedConn" presStyleLbl="solidFgAcc1" presStyleIdx="5" presStyleCnt="6"/>
      <dgm:spPr/>
    </dgm:pt>
    <dgm:pt modelId="{91A97A41-8758-41BF-AD24-EEC1EBA5F580}" type="pres">
      <dgm:prSet presAssocID="{3623F3B4-BF4E-4A74-9DD6-7DC61A20774E}" presName="vSp2" presStyleCnt="0"/>
      <dgm:spPr/>
    </dgm:pt>
    <dgm:pt modelId="{B4D4FF2F-FF9C-42AA-AB03-E9730A599F63}" type="pres">
      <dgm:prSet presAssocID="{3623F3B4-BF4E-4A74-9DD6-7DC61A20774E}" presName="sibTrans" presStyleCnt="0"/>
      <dgm:spPr/>
    </dgm:pt>
    <dgm:pt modelId="{45757A03-65E7-42E1-839B-1117ABDE5B85}" type="pres">
      <dgm:prSet presAssocID="{8F51F539-1489-46D9-A2A9-5359483B5CAB}" presName="compositeNode" presStyleCnt="0">
        <dgm:presLayoutVars>
          <dgm:bulletEnabled val="1"/>
        </dgm:presLayoutVars>
      </dgm:prSet>
      <dgm:spPr/>
    </dgm:pt>
    <dgm:pt modelId="{31F05435-A451-4810-99A8-3D2A78BE28A0}" type="pres">
      <dgm:prSet presAssocID="{8F51F539-1489-46D9-A2A9-5359483B5CAB}" presName="bgRect" presStyleLbl="node1" presStyleIdx="6" presStyleCnt="7"/>
      <dgm:spPr/>
    </dgm:pt>
    <dgm:pt modelId="{F50690FE-3E65-48AF-B6F0-C95BE9BA185D}" type="pres">
      <dgm:prSet presAssocID="{8F51F539-1489-46D9-A2A9-5359483B5CAB}" presName="parentNode" presStyleLbl="node1" presStyleIdx="6" presStyleCnt="7">
        <dgm:presLayoutVars>
          <dgm:chMax val="0"/>
          <dgm:bulletEnabled val="1"/>
        </dgm:presLayoutVars>
      </dgm:prSet>
      <dgm:spPr/>
    </dgm:pt>
    <dgm:pt modelId="{2D0F6515-2B2A-4685-8ADC-DE450CB72D88}" type="pres">
      <dgm:prSet presAssocID="{8F51F539-1489-46D9-A2A9-5359483B5CAB}" presName="childNode" presStyleLbl="node1" presStyleIdx="6" presStyleCnt="7">
        <dgm:presLayoutVars>
          <dgm:bulletEnabled val="1"/>
        </dgm:presLayoutVars>
      </dgm:prSet>
      <dgm:spPr/>
    </dgm:pt>
  </dgm:ptLst>
  <dgm:cxnLst>
    <dgm:cxn modelId="{B5D68103-02B1-4D77-9125-C8C7EC71C081}" srcId="{5B83AF58-A662-4DA4-9C56-B64B5739235D}" destId="{2DFF8D3F-F56F-472D-972F-182A108BAFD6}" srcOrd="5" destOrd="0" parTransId="{706ED902-9CDA-4010-928C-B750A94639A9}" sibTransId="{3623F3B4-BF4E-4A74-9DD6-7DC61A20774E}"/>
    <dgm:cxn modelId="{D7353908-E078-411E-BEB2-84DDD86D5023}" srcId="{5B83AF58-A662-4DA4-9C56-B64B5739235D}" destId="{A0DADCD3-E7CC-4239-A187-7B4DB15E1E3A}" srcOrd="4" destOrd="0" parTransId="{23DD573E-EDD0-4A0A-B590-5759C8F66D54}" sibTransId="{EA6DF949-7F42-440B-992B-BE9E3979A1DD}"/>
    <dgm:cxn modelId="{F2F7F60D-D130-404F-9DA6-27EEFB7A454F}" srcId="{5B83AF58-A662-4DA4-9C56-B64B5739235D}" destId="{8F51F539-1489-46D9-A2A9-5359483B5CAB}" srcOrd="6" destOrd="0" parTransId="{883363D8-3B58-4577-8EB0-02595BA05DB3}" sibTransId="{71A2AEF1-F9E1-4C87-B019-85B8B7439A29}"/>
    <dgm:cxn modelId="{D8F35C0F-A73D-416C-B442-C6A5763EDF5F}" type="presOf" srcId="{E12AAFB1-8265-42A0-B112-47B7A1F8BE5D}" destId="{55ABB8F2-17D8-40E0-805D-816521B891CC}" srcOrd="1" destOrd="0" presId="urn:microsoft.com/office/officeart/2005/8/layout/hProcess7"/>
    <dgm:cxn modelId="{04A02028-F0DE-4954-9552-49679494CCD8}" type="presOf" srcId="{04EA6C31-4CEE-4A1B-B222-42490FC9A6D5}" destId="{2D0F6515-2B2A-4685-8ADC-DE450CB72D88}" srcOrd="0" destOrd="0" presId="urn:microsoft.com/office/officeart/2005/8/layout/hProcess7"/>
    <dgm:cxn modelId="{49585B30-7F29-4834-85D4-1D3940D9BF5F}" type="presOf" srcId="{E9707981-6390-4B9D-9993-A08A90719863}" destId="{9D4AF610-41FB-41A6-9FEA-F2EACBDD2ECE}" srcOrd="0" destOrd="0" presId="urn:microsoft.com/office/officeart/2005/8/layout/hProcess7"/>
    <dgm:cxn modelId="{8E62053A-9322-49AD-9D12-26BC439FF184}" type="presOf" srcId="{2F5C6FAA-7E0B-47C9-9911-E576ED3DF7CE}" destId="{92D66031-295A-4FD7-A1B2-FC07FCE45E16}" srcOrd="0" destOrd="0" presId="urn:microsoft.com/office/officeart/2005/8/layout/hProcess7"/>
    <dgm:cxn modelId="{4EAA533F-7DA4-4370-B32A-4A96AFC60490}" type="presOf" srcId="{CABE1CA6-A5BB-4D76-B6E0-3BD30159C7B1}" destId="{FC11B157-8E3E-4EF5-BA22-0A4EC98DF51F}" srcOrd="1" destOrd="0" presId="urn:microsoft.com/office/officeart/2005/8/layout/hProcess7"/>
    <dgm:cxn modelId="{04133540-114C-48B2-BD34-393B5784D1A1}" type="presOf" srcId="{68FBB8A6-6199-4AFE-A0CA-D8B0E92330C4}" destId="{5EC85F13-0531-45AA-B3D5-7159F2DD20FF}" srcOrd="0" destOrd="0" presId="urn:microsoft.com/office/officeart/2005/8/layout/hProcess7"/>
    <dgm:cxn modelId="{E85EAC5F-9771-4999-B9E6-68210D1586BD}" type="presOf" srcId="{A0DADCD3-E7CC-4239-A187-7B4DB15E1E3A}" destId="{6FF307FB-48D2-49B8-B6FA-772608D499F2}" srcOrd="1" destOrd="0" presId="urn:microsoft.com/office/officeart/2005/8/layout/hProcess7"/>
    <dgm:cxn modelId="{793FEC5F-EC06-47B9-93B1-FBA095370745}" type="presOf" srcId="{8B16ACA2-4DB7-49A9-9D19-5C62B5880950}" destId="{896A1641-710B-4BD8-A1F0-C67D09F34C78}" srcOrd="0" destOrd="0" presId="urn:microsoft.com/office/officeart/2005/8/layout/hProcess7"/>
    <dgm:cxn modelId="{ECE20D61-EF0A-44E9-9484-ABD2950A9595}" type="presOf" srcId="{8F51F539-1489-46D9-A2A9-5359483B5CAB}" destId="{31F05435-A451-4810-99A8-3D2A78BE28A0}" srcOrd="0" destOrd="0" presId="urn:microsoft.com/office/officeart/2005/8/layout/hProcess7"/>
    <dgm:cxn modelId="{6BDBA841-C37E-4117-92BC-2F0643726A57}" type="presOf" srcId="{2DFF8D3F-F56F-472D-972F-182A108BAFD6}" destId="{A4FBCEE4-C20D-4354-B2B7-DA15F5B19280}" srcOrd="0" destOrd="0" presId="urn:microsoft.com/office/officeart/2005/8/layout/hProcess7"/>
    <dgm:cxn modelId="{79ADDB61-4466-4B9F-819F-E57D28071E98}" srcId="{A0DADCD3-E7CC-4239-A187-7B4DB15E1E3A}" destId="{2F5C6FAA-7E0B-47C9-9911-E576ED3DF7CE}" srcOrd="0" destOrd="0" parTransId="{1BE59D9A-6FBF-4A1B-8BA2-8C55774C598C}" sibTransId="{C7DDCBDE-F24B-4638-A153-FB29D57ABE8A}"/>
    <dgm:cxn modelId="{1702434A-99F7-4F14-A646-C3B2DE82EA5B}" type="presOf" srcId="{8B16ACA2-4DB7-49A9-9D19-5C62B5880950}" destId="{02442AD0-1B8A-4543-9DEC-5A2E9A6C5245}" srcOrd="1" destOrd="0" presId="urn:microsoft.com/office/officeart/2005/8/layout/hProcess7"/>
    <dgm:cxn modelId="{2555E76B-191C-49C6-B167-27698CC33678}" srcId="{5B83AF58-A662-4DA4-9C56-B64B5739235D}" destId="{CABE1CA6-A5BB-4D76-B6E0-3BD30159C7B1}" srcOrd="0" destOrd="0" parTransId="{AB8DBF4C-3E96-45D5-90D9-C80A40788ABA}" sibTransId="{CE8CDF1F-23DA-4588-932D-2CF987E1706E}"/>
    <dgm:cxn modelId="{1813E96C-6902-4478-B2E7-01591B37D33B}" type="presOf" srcId="{1E43F24F-E437-40E9-8650-6A50AB6678EE}" destId="{ADB93A90-F5CF-4CC3-80D8-E7D231A4C988}" srcOrd="1" destOrd="0" presId="urn:microsoft.com/office/officeart/2005/8/layout/hProcess7"/>
    <dgm:cxn modelId="{27D9FB4C-D98D-4B86-8843-2BAB95866CED}" type="presOf" srcId="{27817B46-C853-460C-8501-4F92C9ADF123}" destId="{99FC72EE-0425-4FAE-9EDC-C55BDCBC187A}" srcOrd="0" destOrd="0" presId="urn:microsoft.com/office/officeart/2005/8/layout/hProcess7"/>
    <dgm:cxn modelId="{4069A76E-937C-45C4-93C1-453FDDA22A1C}" srcId="{1E43F24F-E437-40E9-8650-6A50AB6678EE}" destId="{27817B46-C853-460C-8501-4F92C9ADF123}" srcOrd="0" destOrd="0" parTransId="{5175222D-26F9-4709-A888-EE3E57EA0353}" sibTransId="{AA6B93AC-1565-45B3-A1E7-C91273B5DAF8}"/>
    <dgm:cxn modelId="{AAEE5574-9179-433E-BE8F-DEBDAB592311}" type="presOf" srcId="{D162F9AC-DB1E-446D-8326-DC7AF593A4BA}" destId="{592DFDA4-BC9C-4D28-BD4A-200E434EE557}" srcOrd="0" destOrd="0" presId="urn:microsoft.com/office/officeart/2005/8/layout/hProcess7"/>
    <dgm:cxn modelId="{7D05C87D-5D36-4491-BC54-3FB01859F8A5}" type="presOf" srcId="{2DFF8D3F-F56F-472D-972F-182A108BAFD6}" destId="{BDC5DB7C-90BC-4E14-8D58-75EFA1D56DE6}" srcOrd="1" destOrd="0" presId="urn:microsoft.com/office/officeart/2005/8/layout/hProcess7"/>
    <dgm:cxn modelId="{BA08E97E-C034-4EA9-85FD-AB3EF849F8E7}" type="presOf" srcId="{5B83AF58-A662-4DA4-9C56-B64B5739235D}" destId="{5BC355C5-D291-473C-A75C-2BAC7727F942}" srcOrd="0" destOrd="0" presId="urn:microsoft.com/office/officeart/2005/8/layout/hProcess7"/>
    <dgm:cxn modelId="{69CCF687-2583-4672-B433-08C6C41A5B54}" srcId="{CABE1CA6-A5BB-4D76-B6E0-3BD30159C7B1}" destId="{E9707981-6390-4B9D-9993-A08A90719863}" srcOrd="0" destOrd="0" parTransId="{842C5A2B-04CC-4132-B53E-1452C0AB0950}" sibTransId="{9A1B51F7-49A6-48FB-BE5D-42403349C47A}"/>
    <dgm:cxn modelId="{F5E1858F-9CC3-417B-86D1-486AA95117F8}" srcId="{5B83AF58-A662-4DA4-9C56-B64B5739235D}" destId="{E12AAFB1-8265-42A0-B112-47B7A1F8BE5D}" srcOrd="3" destOrd="0" parTransId="{C5143308-E8DC-450A-A168-CB3D0F079AA4}" sibTransId="{C9BB87BD-9F81-4F88-BA06-8B525399C819}"/>
    <dgm:cxn modelId="{10CFCA8F-9C8D-4344-BF5C-6730D8A1BF49}" type="presOf" srcId="{A0DADCD3-E7CC-4239-A187-7B4DB15E1E3A}" destId="{1AEAFCD8-80E5-403F-9DA8-C27341650045}" srcOrd="0" destOrd="0" presId="urn:microsoft.com/office/officeart/2005/8/layout/hProcess7"/>
    <dgm:cxn modelId="{428ABEB0-B11D-4C81-A338-84EFBB7E1281}" type="presOf" srcId="{8F51F539-1489-46D9-A2A9-5359483B5CAB}" destId="{F50690FE-3E65-48AF-B6F0-C95BE9BA185D}" srcOrd="1" destOrd="0" presId="urn:microsoft.com/office/officeart/2005/8/layout/hProcess7"/>
    <dgm:cxn modelId="{B30EC3BA-1B37-4528-985A-DD3AF2D822F9}" srcId="{8F51F539-1489-46D9-A2A9-5359483B5CAB}" destId="{04EA6C31-4CEE-4A1B-B222-42490FC9A6D5}" srcOrd="0" destOrd="0" parTransId="{9D3141E6-30C9-46C6-80C1-79FC5D1C98E2}" sibTransId="{7533187A-2E3F-4D32-8609-1E8A7A12F5BB}"/>
    <dgm:cxn modelId="{4D9DEABA-8D42-46C8-91CD-DA7200370711}" type="presOf" srcId="{CABE1CA6-A5BB-4D76-B6E0-3BD30159C7B1}" destId="{B0D33326-7C36-4662-9810-E9C302796A2A}" srcOrd="0" destOrd="0" presId="urn:microsoft.com/office/officeart/2005/8/layout/hProcess7"/>
    <dgm:cxn modelId="{86E4E2BF-462E-4185-BD62-EE9499B6D4DE}" srcId="{E12AAFB1-8265-42A0-B112-47B7A1F8BE5D}" destId="{68FBB8A6-6199-4AFE-A0CA-D8B0E92330C4}" srcOrd="0" destOrd="0" parTransId="{1356FDFD-A91B-4D7A-AB2F-62881E7AF94B}" sibTransId="{7EA22391-1A5E-493F-99CE-23F7B7AB5905}"/>
    <dgm:cxn modelId="{3D2C41CA-D7E0-40FF-A055-FDB13839F9CE}" type="presOf" srcId="{E12AAFB1-8265-42A0-B112-47B7A1F8BE5D}" destId="{45BB0E83-F011-4564-B5A0-F38F0E305BA1}" srcOrd="0" destOrd="0" presId="urn:microsoft.com/office/officeart/2005/8/layout/hProcess7"/>
    <dgm:cxn modelId="{ACBD42D1-C835-48D7-B728-B57590644079}" srcId="{8B16ACA2-4DB7-49A9-9D19-5C62B5880950}" destId="{D162F9AC-DB1E-446D-8326-DC7AF593A4BA}" srcOrd="0" destOrd="0" parTransId="{90FA5460-C496-4A40-AF84-890E36580C31}" sibTransId="{FCBD78EF-6D2B-44D3-8187-FD7602063064}"/>
    <dgm:cxn modelId="{E58B70D9-C472-44E4-9B22-1B2CA8528262}" type="presOf" srcId="{1E43F24F-E437-40E9-8650-6A50AB6678EE}" destId="{4BD3111B-1B3B-40A5-BC0B-1F370F6F1744}" srcOrd="0" destOrd="0" presId="urn:microsoft.com/office/officeart/2005/8/layout/hProcess7"/>
    <dgm:cxn modelId="{5A0735F3-465A-4F85-80C8-987EAAC71597}" srcId="{5B83AF58-A662-4DA4-9C56-B64B5739235D}" destId="{1E43F24F-E437-40E9-8650-6A50AB6678EE}" srcOrd="2" destOrd="0" parTransId="{D6FC32A4-9E67-4977-9C14-CC4EBDF0174D}" sibTransId="{EDB4AFDF-8EE2-44FA-B18E-F8DECDF9F46C}"/>
    <dgm:cxn modelId="{315B4EF9-28DE-4AD5-BEFC-1307E9BFA0E9}" type="presOf" srcId="{3626CB5B-66AB-489F-A244-CC1DD7FBF747}" destId="{20BE7715-3643-4E47-B6AC-8CDE574DCE60}" srcOrd="0" destOrd="0" presId="urn:microsoft.com/office/officeart/2005/8/layout/hProcess7"/>
    <dgm:cxn modelId="{6319B8FD-9005-467C-A47D-733555628811}" srcId="{2DFF8D3F-F56F-472D-972F-182A108BAFD6}" destId="{3626CB5B-66AB-489F-A244-CC1DD7FBF747}" srcOrd="0" destOrd="0" parTransId="{0884F3DE-E81E-4549-A062-67F2691B0712}" sibTransId="{2B77191D-B592-4333-8A3C-4ECA8F19E008}"/>
    <dgm:cxn modelId="{229BA2FF-7ACC-4F81-9C70-050DAC1230D9}" srcId="{5B83AF58-A662-4DA4-9C56-B64B5739235D}" destId="{8B16ACA2-4DB7-49A9-9D19-5C62B5880950}" srcOrd="1" destOrd="0" parTransId="{1DB1191D-7C1F-497E-B70E-C9A0EA56333E}" sibTransId="{E8616A24-DCD7-4DA3-B5D5-B52115F50F78}"/>
    <dgm:cxn modelId="{B83FFCCE-041A-409A-8140-999EBCE3CF91}" type="presParOf" srcId="{5BC355C5-D291-473C-A75C-2BAC7727F942}" destId="{966AE86E-EC26-4D40-9701-EAC097F1F76B}" srcOrd="0" destOrd="0" presId="urn:microsoft.com/office/officeart/2005/8/layout/hProcess7"/>
    <dgm:cxn modelId="{8B2D1B22-38E2-400F-9A53-F4E04EBEDE86}" type="presParOf" srcId="{966AE86E-EC26-4D40-9701-EAC097F1F76B}" destId="{B0D33326-7C36-4662-9810-E9C302796A2A}" srcOrd="0" destOrd="0" presId="urn:microsoft.com/office/officeart/2005/8/layout/hProcess7"/>
    <dgm:cxn modelId="{E135C663-0633-4B17-AE85-C399E921B0DB}" type="presParOf" srcId="{966AE86E-EC26-4D40-9701-EAC097F1F76B}" destId="{FC11B157-8E3E-4EF5-BA22-0A4EC98DF51F}" srcOrd="1" destOrd="0" presId="urn:microsoft.com/office/officeart/2005/8/layout/hProcess7"/>
    <dgm:cxn modelId="{4BD23DC3-E9DF-4E53-8ECA-E1689E9882CF}" type="presParOf" srcId="{966AE86E-EC26-4D40-9701-EAC097F1F76B}" destId="{9D4AF610-41FB-41A6-9FEA-F2EACBDD2ECE}" srcOrd="2" destOrd="0" presId="urn:microsoft.com/office/officeart/2005/8/layout/hProcess7"/>
    <dgm:cxn modelId="{F2161E04-51E0-42EF-9FDB-DFF6FD963712}" type="presParOf" srcId="{5BC355C5-D291-473C-A75C-2BAC7727F942}" destId="{8A170613-BD61-4263-815B-E236BA2EA748}" srcOrd="1" destOrd="0" presId="urn:microsoft.com/office/officeart/2005/8/layout/hProcess7"/>
    <dgm:cxn modelId="{1176E0F7-08B8-4454-82C6-838214217BBE}" type="presParOf" srcId="{5BC355C5-D291-473C-A75C-2BAC7727F942}" destId="{3B73F992-3464-41EA-915E-E67FBB6E9ECF}" srcOrd="2" destOrd="0" presId="urn:microsoft.com/office/officeart/2005/8/layout/hProcess7"/>
    <dgm:cxn modelId="{75ACBCDE-452E-46AE-82D5-9C1EE04ECE01}" type="presParOf" srcId="{3B73F992-3464-41EA-915E-E67FBB6E9ECF}" destId="{43F7F403-3CA2-48E6-97A2-EA38D47D79D7}" srcOrd="0" destOrd="0" presId="urn:microsoft.com/office/officeart/2005/8/layout/hProcess7"/>
    <dgm:cxn modelId="{BA3427F6-302D-4850-8288-6AFB499DCC48}" type="presParOf" srcId="{3B73F992-3464-41EA-915E-E67FBB6E9ECF}" destId="{FC854A63-42D5-45C2-A37E-78A300B11C00}" srcOrd="1" destOrd="0" presId="urn:microsoft.com/office/officeart/2005/8/layout/hProcess7"/>
    <dgm:cxn modelId="{EF521361-88F5-46CD-B0E5-29BC7CBF97D1}" type="presParOf" srcId="{3B73F992-3464-41EA-915E-E67FBB6E9ECF}" destId="{295E36B2-F635-463F-9E5C-14898758DBD0}" srcOrd="2" destOrd="0" presId="urn:microsoft.com/office/officeart/2005/8/layout/hProcess7"/>
    <dgm:cxn modelId="{36544D03-942A-494E-8175-B40B2D16EF44}" type="presParOf" srcId="{5BC355C5-D291-473C-A75C-2BAC7727F942}" destId="{33265143-11DC-4FFB-BE3E-64ED0851F38A}" srcOrd="3" destOrd="0" presId="urn:microsoft.com/office/officeart/2005/8/layout/hProcess7"/>
    <dgm:cxn modelId="{8DC95942-6797-4D6D-A7E3-5069A562B12D}" type="presParOf" srcId="{5BC355C5-D291-473C-A75C-2BAC7727F942}" destId="{E0468ADA-4CC1-49E4-841E-474943B7F108}" srcOrd="4" destOrd="0" presId="urn:microsoft.com/office/officeart/2005/8/layout/hProcess7"/>
    <dgm:cxn modelId="{B8B2943E-830D-4780-885F-CBDDBAB164D6}" type="presParOf" srcId="{E0468ADA-4CC1-49E4-841E-474943B7F108}" destId="{896A1641-710B-4BD8-A1F0-C67D09F34C78}" srcOrd="0" destOrd="0" presId="urn:microsoft.com/office/officeart/2005/8/layout/hProcess7"/>
    <dgm:cxn modelId="{7C6789B2-AF80-40F5-92BF-D2C3F062840E}" type="presParOf" srcId="{E0468ADA-4CC1-49E4-841E-474943B7F108}" destId="{02442AD0-1B8A-4543-9DEC-5A2E9A6C5245}" srcOrd="1" destOrd="0" presId="urn:microsoft.com/office/officeart/2005/8/layout/hProcess7"/>
    <dgm:cxn modelId="{2EC9D04F-C87D-4F29-A16F-0494FF78D326}" type="presParOf" srcId="{E0468ADA-4CC1-49E4-841E-474943B7F108}" destId="{592DFDA4-BC9C-4D28-BD4A-200E434EE557}" srcOrd="2" destOrd="0" presId="urn:microsoft.com/office/officeart/2005/8/layout/hProcess7"/>
    <dgm:cxn modelId="{FF81B970-C2A0-4B7E-9D0C-DCBE93D3DFD6}" type="presParOf" srcId="{5BC355C5-D291-473C-A75C-2BAC7727F942}" destId="{7053C090-7701-472A-BCE0-58D34764B22E}" srcOrd="5" destOrd="0" presId="urn:microsoft.com/office/officeart/2005/8/layout/hProcess7"/>
    <dgm:cxn modelId="{4B64E46F-2B63-4027-AE30-23138472C92A}" type="presParOf" srcId="{5BC355C5-D291-473C-A75C-2BAC7727F942}" destId="{B014322A-AFA7-443A-B79C-04E9F3290E75}" srcOrd="6" destOrd="0" presId="urn:microsoft.com/office/officeart/2005/8/layout/hProcess7"/>
    <dgm:cxn modelId="{B056705E-AF1D-4B00-8CE7-50B4080CCD4B}" type="presParOf" srcId="{B014322A-AFA7-443A-B79C-04E9F3290E75}" destId="{26396A23-13F0-4B1A-8C35-FBB2FADEDCD9}" srcOrd="0" destOrd="0" presId="urn:microsoft.com/office/officeart/2005/8/layout/hProcess7"/>
    <dgm:cxn modelId="{A9FB0542-475C-4B82-8459-ED42CAE4BC43}" type="presParOf" srcId="{B014322A-AFA7-443A-B79C-04E9F3290E75}" destId="{0D44EFA9-F96F-4D90-90CC-17AB0DDAABAD}" srcOrd="1" destOrd="0" presId="urn:microsoft.com/office/officeart/2005/8/layout/hProcess7"/>
    <dgm:cxn modelId="{43D5CDE3-D498-41AE-87AE-3638F4E67803}" type="presParOf" srcId="{B014322A-AFA7-443A-B79C-04E9F3290E75}" destId="{6A299D67-AF6C-4A5E-9DC9-E6304EBE3319}" srcOrd="2" destOrd="0" presId="urn:microsoft.com/office/officeart/2005/8/layout/hProcess7"/>
    <dgm:cxn modelId="{0A7EF637-FCC9-4CB2-830A-56C5A8368B74}" type="presParOf" srcId="{5BC355C5-D291-473C-A75C-2BAC7727F942}" destId="{06F1C3C0-CA88-4E50-A1C3-ADDA2CB125B0}" srcOrd="7" destOrd="0" presId="urn:microsoft.com/office/officeart/2005/8/layout/hProcess7"/>
    <dgm:cxn modelId="{AD22CF04-4AD6-47B1-A3C2-A9D08E154B13}" type="presParOf" srcId="{5BC355C5-D291-473C-A75C-2BAC7727F942}" destId="{24ED2866-6E7B-4705-922F-28D85C58C9BA}" srcOrd="8" destOrd="0" presId="urn:microsoft.com/office/officeart/2005/8/layout/hProcess7"/>
    <dgm:cxn modelId="{10F58321-BE40-40BD-8506-333A47C4B1EF}" type="presParOf" srcId="{24ED2866-6E7B-4705-922F-28D85C58C9BA}" destId="{4BD3111B-1B3B-40A5-BC0B-1F370F6F1744}" srcOrd="0" destOrd="0" presId="urn:microsoft.com/office/officeart/2005/8/layout/hProcess7"/>
    <dgm:cxn modelId="{BEB2561A-8291-4CF9-8559-74617050C1A1}" type="presParOf" srcId="{24ED2866-6E7B-4705-922F-28D85C58C9BA}" destId="{ADB93A90-F5CF-4CC3-80D8-E7D231A4C988}" srcOrd="1" destOrd="0" presId="urn:microsoft.com/office/officeart/2005/8/layout/hProcess7"/>
    <dgm:cxn modelId="{862F4D71-7329-403B-BD64-8040074FD2E7}" type="presParOf" srcId="{24ED2866-6E7B-4705-922F-28D85C58C9BA}" destId="{99FC72EE-0425-4FAE-9EDC-C55BDCBC187A}" srcOrd="2" destOrd="0" presId="urn:microsoft.com/office/officeart/2005/8/layout/hProcess7"/>
    <dgm:cxn modelId="{24EB85AE-EF8E-4054-80E5-A75B2FBFC7FF}" type="presParOf" srcId="{5BC355C5-D291-473C-A75C-2BAC7727F942}" destId="{3BC00559-55F3-4D9F-9EDB-0F5074A84A69}" srcOrd="9" destOrd="0" presId="urn:microsoft.com/office/officeart/2005/8/layout/hProcess7"/>
    <dgm:cxn modelId="{767655EF-A6D4-442E-B35C-04562E34DB18}" type="presParOf" srcId="{5BC355C5-D291-473C-A75C-2BAC7727F942}" destId="{4A65A1FA-E6C4-4379-9E93-3238978B17D8}" srcOrd="10" destOrd="0" presId="urn:microsoft.com/office/officeart/2005/8/layout/hProcess7"/>
    <dgm:cxn modelId="{14DD3FE8-EB8C-4E7F-A8C0-DAD6EB6568E5}" type="presParOf" srcId="{4A65A1FA-E6C4-4379-9E93-3238978B17D8}" destId="{4D9ADEB5-2F58-4422-B174-B98F1F220282}" srcOrd="0" destOrd="0" presId="urn:microsoft.com/office/officeart/2005/8/layout/hProcess7"/>
    <dgm:cxn modelId="{C3893A92-E1DC-43F7-AF33-82657F389017}" type="presParOf" srcId="{4A65A1FA-E6C4-4379-9E93-3238978B17D8}" destId="{D167E891-B846-4FD2-893A-8C99259363AB}" srcOrd="1" destOrd="0" presId="urn:microsoft.com/office/officeart/2005/8/layout/hProcess7"/>
    <dgm:cxn modelId="{3A390B70-5E22-47FE-8DCA-5EE74C7CF8CE}" type="presParOf" srcId="{4A65A1FA-E6C4-4379-9E93-3238978B17D8}" destId="{9317CB9A-0FD5-4A70-9268-B01E6D9A1080}" srcOrd="2" destOrd="0" presId="urn:microsoft.com/office/officeart/2005/8/layout/hProcess7"/>
    <dgm:cxn modelId="{B9A5EB93-806C-4056-8F44-D4D1D30B6958}" type="presParOf" srcId="{5BC355C5-D291-473C-A75C-2BAC7727F942}" destId="{D2A458B8-1174-45CF-B9EF-15B9BF25FF60}" srcOrd="11" destOrd="0" presId="urn:microsoft.com/office/officeart/2005/8/layout/hProcess7"/>
    <dgm:cxn modelId="{C12D56F2-7DCE-4D71-9874-E54E2DB5D1D8}" type="presParOf" srcId="{5BC355C5-D291-473C-A75C-2BAC7727F942}" destId="{D63F8834-80EB-4791-8A68-48081E681FF3}" srcOrd="12" destOrd="0" presId="urn:microsoft.com/office/officeart/2005/8/layout/hProcess7"/>
    <dgm:cxn modelId="{D096E3F9-7CA6-4F45-9461-2679A1BDDC86}" type="presParOf" srcId="{D63F8834-80EB-4791-8A68-48081E681FF3}" destId="{45BB0E83-F011-4564-B5A0-F38F0E305BA1}" srcOrd="0" destOrd="0" presId="urn:microsoft.com/office/officeart/2005/8/layout/hProcess7"/>
    <dgm:cxn modelId="{56AF74AB-F343-4D3C-AA70-6304307A4A4D}" type="presParOf" srcId="{D63F8834-80EB-4791-8A68-48081E681FF3}" destId="{55ABB8F2-17D8-40E0-805D-816521B891CC}" srcOrd="1" destOrd="0" presId="urn:microsoft.com/office/officeart/2005/8/layout/hProcess7"/>
    <dgm:cxn modelId="{6F7349F9-60EC-41E3-809F-456C7BFE6FDC}" type="presParOf" srcId="{D63F8834-80EB-4791-8A68-48081E681FF3}" destId="{5EC85F13-0531-45AA-B3D5-7159F2DD20FF}" srcOrd="2" destOrd="0" presId="urn:microsoft.com/office/officeart/2005/8/layout/hProcess7"/>
    <dgm:cxn modelId="{96281687-0518-4D58-B605-CA12370628ED}" type="presParOf" srcId="{5BC355C5-D291-473C-A75C-2BAC7727F942}" destId="{00E8D158-46CB-4C3A-9842-3ACE7972CC2F}" srcOrd="13" destOrd="0" presId="urn:microsoft.com/office/officeart/2005/8/layout/hProcess7"/>
    <dgm:cxn modelId="{9517242C-AB9E-4F35-A54F-02355DF0A8EE}" type="presParOf" srcId="{5BC355C5-D291-473C-A75C-2BAC7727F942}" destId="{1A678428-A60B-4356-8AA8-DAE6ABE63D2B}" srcOrd="14" destOrd="0" presId="urn:microsoft.com/office/officeart/2005/8/layout/hProcess7"/>
    <dgm:cxn modelId="{8E65DEC6-6FEB-4DC1-99C3-59EA0D705D44}" type="presParOf" srcId="{1A678428-A60B-4356-8AA8-DAE6ABE63D2B}" destId="{F930859D-5C18-47E3-8D4A-DE1EF90D96E3}" srcOrd="0" destOrd="0" presId="urn:microsoft.com/office/officeart/2005/8/layout/hProcess7"/>
    <dgm:cxn modelId="{70837410-97A5-47E5-ABB6-8EB8B49DBE31}" type="presParOf" srcId="{1A678428-A60B-4356-8AA8-DAE6ABE63D2B}" destId="{3EB211C3-80C5-4113-BED2-F3BF6813C27F}" srcOrd="1" destOrd="0" presId="urn:microsoft.com/office/officeart/2005/8/layout/hProcess7"/>
    <dgm:cxn modelId="{C042B8E2-CEEC-4476-8D28-DAFCE8D934DD}" type="presParOf" srcId="{1A678428-A60B-4356-8AA8-DAE6ABE63D2B}" destId="{6C71D33E-3F74-4DDF-BEBC-C2CD880B7F58}" srcOrd="2" destOrd="0" presId="urn:microsoft.com/office/officeart/2005/8/layout/hProcess7"/>
    <dgm:cxn modelId="{9AB54894-A393-45E9-9B1C-AEFAEF801B91}" type="presParOf" srcId="{5BC355C5-D291-473C-A75C-2BAC7727F942}" destId="{1E4E0A90-0746-43AB-96EC-7B218AE73BB0}" srcOrd="15" destOrd="0" presId="urn:microsoft.com/office/officeart/2005/8/layout/hProcess7"/>
    <dgm:cxn modelId="{34AE99D3-C5E2-437F-B659-C51238E67B70}" type="presParOf" srcId="{5BC355C5-D291-473C-A75C-2BAC7727F942}" destId="{412A7064-C099-4484-9BF8-F6139A8BAA60}" srcOrd="16" destOrd="0" presId="urn:microsoft.com/office/officeart/2005/8/layout/hProcess7"/>
    <dgm:cxn modelId="{E771993E-276F-48FC-9F4B-7974C8A8AE2A}" type="presParOf" srcId="{412A7064-C099-4484-9BF8-F6139A8BAA60}" destId="{1AEAFCD8-80E5-403F-9DA8-C27341650045}" srcOrd="0" destOrd="0" presId="urn:microsoft.com/office/officeart/2005/8/layout/hProcess7"/>
    <dgm:cxn modelId="{4E95981F-5416-4AC9-981F-2106FA5EE750}" type="presParOf" srcId="{412A7064-C099-4484-9BF8-F6139A8BAA60}" destId="{6FF307FB-48D2-49B8-B6FA-772608D499F2}" srcOrd="1" destOrd="0" presId="urn:microsoft.com/office/officeart/2005/8/layout/hProcess7"/>
    <dgm:cxn modelId="{2383C781-5981-40BD-A058-1FDBF8C081A5}" type="presParOf" srcId="{412A7064-C099-4484-9BF8-F6139A8BAA60}" destId="{92D66031-295A-4FD7-A1B2-FC07FCE45E16}" srcOrd="2" destOrd="0" presId="urn:microsoft.com/office/officeart/2005/8/layout/hProcess7"/>
    <dgm:cxn modelId="{F1B1F47D-C233-4D41-B2B2-2E063BF3F3B2}" type="presParOf" srcId="{5BC355C5-D291-473C-A75C-2BAC7727F942}" destId="{A5534FAC-9098-4CB6-A7B1-2F16D7A3E081}" srcOrd="17" destOrd="0" presId="urn:microsoft.com/office/officeart/2005/8/layout/hProcess7"/>
    <dgm:cxn modelId="{D2A0CAD6-FD53-45A0-B067-8B4ABAAE63DF}" type="presParOf" srcId="{5BC355C5-D291-473C-A75C-2BAC7727F942}" destId="{175B62CC-703C-4C3F-85EB-EEE6ECB8230F}" srcOrd="18" destOrd="0" presId="urn:microsoft.com/office/officeart/2005/8/layout/hProcess7"/>
    <dgm:cxn modelId="{ECCF50CC-3A40-45E4-8514-BE85CC5CE242}" type="presParOf" srcId="{175B62CC-703C-4C3F-85EB-EEE6ECB8230F}" destId="{2E6DBD3C-CB8E-4FD1-AC25-3DBB19435A66}" srcOrd="0" destOrd="0" presId="urn:microsoft.com/office/officeart/2005/8/layout/hProcess7"/>
    <dgm:cxn modelId="{443BA4BF-64DA-49D0-BFAD-A43AEEA0DF20}" type="presParOf" srcId="{175B62CC-703C-4C3F-85EB-EEE6ECB8230F}" destId="{1EE75116-8F07-4597-9D8A-A902A66CF027}" srcOrd="1" destOrd="0" presId="urn:microsoft.com/office/officeart/2005/8/layout/hProcess7"/>
    <dgm:cxn modelId="{5616B143-8AFA-4D4D-9FB9-2E228758D781}" type="presParOf" srcId="{175B62CC-703C-4C3F-85EB-EEE6ECB8230F}" destId="{14DC1314-23CF-42C0-8027-B527261402EE}" srcOrd="2" destOrd="0" presId="urn:microsoft.com/office/officeart/2005/8/layout/hProcess7"/>
    <dgm:cxn modelId="{835DB602-01B5-4719-8576-4BA7E613E80A}" type="presParOf" srcId="{5BC355C5-D291-473C-A75C-2BAC7727F942}" destId="{6895A7CF-CC00-4F06-AD33-6E28D148C15F}" srcOrd="19" destOrd="0" presId="urn:microsoft.com/office/officeart/2005/8/layout/hProcess7"/>
    <dgm:cxn modelId="{1B617FAE-9E6E-4FAF-836B-0667C1B6AAA9}" type="presParOf" srcId="{5BC355C5-D291-473C-A75C-2BAC7727F942}" destId="{143E0650-410F-4E10-9DA8-13EFD6219464}" srcOrd="20" destOrd="0" presId="urn:microsoft.com/office/officeart/2005/8/layout/hProcess7"/>
    <dgm:cxn modelId="{A08592C7-74E9-46C2-B186-8467899A1085}" type="presParOf" srcId="{143E0650-410F-4E10-9DA8-13EFD6219464}" destId="{A4FBCEE4-C20D-4354-B2B7-DA15F5B19280}" srcOrd="0" destOrd="0" presId="urn:microsoft.com/office/officeart/2005/8/layout/hProcess7"/>
    <dgm:cxn modelId="{9648E830-0C32-4233-BA11-D772F58E72CA}" type="presParOf" srcId="{143E0650-410F-4E10-9DA8-13EFD6219464}" destId="{BDC5DB7C-90BC-4E14-8D58-75EFA1D56DE6}" srcOrd="1" destOrd="0" presId="urn:microsoft.com/office/officeart/2005/8/layout/hProcess7"/>
    <dgm:cxn modelId="{FCAFA9B6-F32A-4E38-AAF0-672C1653C274}" type="presParOf" srcId="{143E0650-410F-4E10-9DA8-13EFD6219464}" destId="{20BE7715-3643-4E47-B6AC-8CDE574DCE60}" srcOrd="2" destOrd="0" presId="urn:microsoft.com/office/officeart/2005/8/layout/hProcess7"/>
    <dgm:cxn modelId="{D42D737F-4A1F-4291-81CA-9DB3297902A9}" type="presParOf" srcId="{5BC355C5-D291-473C-A75C-2BAC7727F942}" destId="{8ECE98B9-008C-468D-9A84-D444D1F49402}" srcOrd="21" destOrd="0" presId="urn:microsoft.com/office/officeart/2005/8/layout/hProcess7"/>
    <dgm:cxn modelId="{84062522-3AF4-41BD-92DD-9FF86B1C27A1}" type="presParOf" srcId="{5BC355C5-D291-473C-A75C-2BAC7727F942}" destId="{CD88B9BD-8A52-4E99-B9F7-F8EC3176E403}" srcOrd="22" destOrd="0" presId="urn:microsoft.com/office/officeart/2005/8/layout/hProcess7"/>
    <dgm:cxn modelId="{08509743-1E1E-4534-904E-A2E84E3A8174}" type="presParOf" srcId="{CD88B9BD-8A52-4E99-B9F7-F8EC3176E403}" destId="{3EA671FD-D562-4ACB-BE09-481EEA404C1C}" srcOrd="0" destOrd="0" presId="urn:microsoft.com/office/officeart/2005/8/layout/hProcess7"/>
    <dgm:cxn modelId="{23FC7913-7517-496F-BBF4-E2FD59E11EB4}" type="presParOf" srcId="{CD88B9BD-8A52-4E99-B9F7-F8EC3176E403}" destId="{B3D3CB05-8586-4E29-BEA9-89852F9154F7}" srcOrd="1" destOrd="0" presId="urn:microsoft.com/office/officeart/2005/8/layout/hProcess7"/>
    <dgm:cxn modelId="{236B861A-6B3F-4EE0-BB7C-07F2468E666F}" type="presParOf" srcId="{CD88B9BD-8A52-4E99-B9F7-F8EC3176E403}" destId="{91A97A41-8758-41BF-AD24-EEC1EBA5F580}" srcOrd="2" destOrd="0" presId="urn:microsoft.com/office/officeart/2005/8/layout/hProcess7"/>
    <dgm:cxn modelId="{2A577B57-02F9-46A2-9F19-6AE36FCDDB6E}" type="presParOf" srcId="{5BC355C5-D291-473C-A75C-2BAC7727F942}" destId="{B4D4FF2F-FF9C-42AA-AB03-E9730A599F63}" srcOrd="23" destOrd="0" presId="urn:microsoft.com/office/officeart/2005/8/layout/hProcess7"/>
    <dgm:cxn modelId="{18380396-F6AB-433B-81D0-5225E61E01D0}" type="presParOf" srcId="{5BC355C5-D291-473C-A75C-2BAC7727F942}" destId="{45757A03-65E7-42E1-839B-1117ABDE5B85}" srcOrd="24" destOrd="0" presId="urn:microsoft.com/office/officeart/2005/8/layout/hProcess7"/>
    <dgm:cxn modelId="{3AFC5274-8140-40AF-8FB7-40E55BDEE7F4}" type="presParOf" srcId="{45757A03-65E7-42E1-839B-1117ABDE5B85}" destId="{31F05435-A451-4810-99A8-3D2A78BE28A0}" srcOrd="0" destOrd="0" presId="urn:microsoft.com/office/officeart/2005/8/layout/hProcess7"/>
    <dgm:cxn modelId="{2115147D-9DF4-47CA-8F25-AD8F3ED2E0B0}" type="presParOf" srcId="{45757A03-65E7-42E1-839B-1117ABDE5B85}" destId="{F50690FE-3E65-48AF-B6F0-C95BE9BA185D}" srcOrd="1" destOrd="0" presId="urn:microsoft.com/office/officeart/2005/8/layout/hProcess7"/>
    <dgm:cxn modelId="{5614B9A6-13A6-48C2-9912-DA6DC9B9E0A4}" type="presParOf" srcId="{45757A03-65E7-42E1-839B-1117ABDE5B85}" destId="{2D0F6515-2B2A-4685-8ADC-DE450CB72D88}" srcOrd="2" destOrd="0" presId="urn:microsoft.com/office/officeart/2005/8/layout/hProcess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D33326-7C36-4662-9810-E9C302796A2A}">
      <dsp:nvSpPr>
        <dsp:cNvPr id="0" name=""/>
        <dsp:cNvSpPr/>
      </dsp:nvSpPr>
      <dsp:spPr>
        <a:xfrm>
          <a:off x="985" y="0"/>
          <a:ext cx="1555080" cy="851227"/>
        </a:xfrm>
        <a:prstGeom prst="roundRect">
          <a:avLst>
            <a:gd name="adj" fmla="val 5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0" tIns="58293" rIns="75565" bIns="0" numCol="1" spcCol="1270" anchor="t" anchorCtr="0">
          <a:noAutofit/>
        </a:bodyPr>
        <a:lstStyle/>
        <a:p>
          <a:pPr marL="0" lvl="0" indent="0" algn="r" defTabSz="755650">
            <a:lnSpc>
              <a:spcPct val="90000"/>
            </a:lnSpc>
            <a:spcBef>
              <a:spcPct val="0"/>
            </a:spcBef>
            <a:spcAft>
              <a:spcPct val="35000"/>
            </a:spcAft>
            <a:buNone/>
          </a:pPr>
          <a:r>
            <a:rPr lang="en-US" sz="1700" kern="1200" dirty="0"/>
            <a:t>1</a:t>
          </a:r>
        </a:p>
      </dsp:txBody>
      <dsp:txXfrm rot="16200000">
        <a:off x="-192509" y="193495"/>
        <a:ext cx="698006" cy="311016"/>
      </dsp:txXfrm>
    </dsp:sp>
    <dsp:sp modelId="{9D4AF610-41FB-41A6-9FEA-F2EACBDD2ECE}">
      <dsp:nvSpPr>
        <dsp:cNvPr id="0" name=""/>
        <dsp:cNvSpPr/>
      </dsp:nvSpPr>
      <dsp:spPr>
        <a:xfrm>
          <a:off x="312001" y="0"/>
          <a:ext cx="1158534" cy="851227"/>
        </a:xfrm>
        <a:prstGeom prst="rect">
          <a:avLst/>
        </a:prstGeom>
        <a:noFill/>
        <a:ln w="19050" cap="flat" cmpd="sng" algn="ctr">
          <a:noFill/>
          <a:prstDash val="solid"/>
          <a:miter lim="800000"/>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44577" rIns="0" bIns="0" numCol="1" spcCol="1270" anchor="t" anchorCtr="0">
          <a:noAutofit/>
        </a:bodyPr>
        <a:lstStyle/>
        <a:p>
          <a:pPr marL="0" lvl="0" indent="0" algn="l" defTabSz="577850">
            <a:lnSpc>
              <a:spcPct val="90000"/>
            </a:lnSpc>
            <a:spcBef>
              <a:spcPct val="0"/>
            </a:spcBef>
            <a:spcAft>
              <a:spcPct val="35000"/>
            </a:spcAft>
            <a:buNone/>
          </a:pPr>
          <a:r>
            <a:rPr lang="en-US" sz="1300" b="1" kern="1200" dirty="0"/>
            <a:t>Data Collection</a:t>
          </a:r>
        </a:p>
      </dsp:txBody>
      <dsp:txXfrm>
        <a:off x="312001" y="0"/>
        <a:ext cx="1158534" cy="851227"/>
      </dsp:txXfrm>
    </dsp:sp>
    <dsp:sp modelId="{896A1641-710B-4BD8-A1F0-C67D09F34C78}">
      <dsp:nvSpPr>
        <dsp:cNvPr id="0" name=""/>
        <dsp:cNvSpPr/>
      </dsp:nvSpPr>
      <dsp:spPr>
        <a:xfrm>
          <a:off x="1610493" y="0"/>
          <a:ext cx="1555080" cy="851227"/>
        </a:xfrm>
        <a:prstGeom prst="roundRect">
          <a:avLst>
            <a:gd name="adj" fmla="val 5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0" tIns="58293" rIns="75565" bIns="0" numCol="1" spcCol="1270" anchor="t" anchorCtr="0">
          <a:noAutofit/>
        </a:bodyPr>
        <a:lstStyle/>
        <a:p>
          <a:pPr marL="0" lvl="0" indent="0" algn="r" defTabSz="755650">
            <a:lnSpc>
              <a:spcPct val="90000"/>
            </a:lnSpc>
            <a:spcBef>
              <a:spcPct val="0"/>
            </a:spcBef>
            <a:spcAft>
              <a:spcPct val="35000"/>
            </a:spcAft>
            <a:buNone/>
          </a:pPr>
          <a:r>
            <a:rPr lang="en-US" sz="1700" kern="1200" dirty="0"/>
            <a:t>2</a:t>
          </a:r>
        </a:p>
      </dsp:txBody>
      <dsp:txXfrm rot="16200000">
        <a:off x="1416998" y="193495"/>
        <a:ext cx="698006" cy="311016"/>
      </dsp:txXfrm>
    </dsp:sp>
    <dsp:sp modelId="{FC854A63-42D5-45C2-A37E-78A300B11C00}">
      <dsp:nvSpPr>
        <dsp:cNvPr id="0" name=""/>
        <dsp:cNvSpPr/>
      </dsp:nvSpPr>
      <dsp:spPr>
        <a:xfrm rot="5400000">
          <a:off x="1555744" y="612826"/>
          <a:ext cx="125049" cy="233262"/>
        </a:xfrm>
        <a:prstGeom prst="flowChartExtract">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92DFDA4-BC9C-4D28-BD4A-200E434EE557}">
      <dsp:nvSpPr>
        <dsp:cNvPr id="0" name=""/>
        <dsp:cNvSpPr/>
      </dsp:nvSpPr>
      <dsp:spPr>
        <a:xfrm>
          <a:off x="1921509" y="0"/>
          <a:ext cx="1158534" cy="851227"/>
        </a:xfrm>
        <a:prstGeom prst="rect">
          <a:avLst/>
        </a:prstGeom>
        <a:noFill/>
        <a:ln w="19050" cap="flat" cmpd="sng" algn="ctr">
          <a:noFill/>
          <a:prstDash val="solid"/>
          <a:miter lim="800000"/>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54864" rIns="0" bIns="0" numCol="1" spcCol="1270" anchor="t" anchorCtr="0">
          <a:noAutofit/>
        </a:bodyPr>
        <a:lstStyle/>
        <a:p>
          <a:pPr marL="0" lvl="0" indent="0" algn="l" defTabSz="711200">
            <a:lnSpc>
              <a:spcPct val="90000"/>
            </a:lnSpc>
            <a:spcBef>
              <a:spcPct val="0"/>
            </a:spcBef>
            <a:spcAft>
              <a:spcPct val="35000"/>
            </a:spcAft>
            <a:buNone/>
          </a:pPr>
          <a:r>
            <a:rPr lang="en-US" sz="1600" b="1" kern="1200" dirty="0"/>
            <a:t>Data</a:t>
          </a:r>
          <a:r>
            <a:rPr lang="en-US" sz="1500" b="1" kern="1200" dirty="0"/>
            <a:t> preparation</a:t>
          </a:r>
        </a:p>
      </dsp:txBody>
      <dsp:txXfrm>
        <a:off x="1921509" y="0"/>
        <a:ext cx="1158534" cy="851227"/>
      </dsp:txXfrm>
    </dsp:sp>
    <dsp:sp modelId="{4BD3111B-1B3B-40A5-BC0B-1F370F6F1744}">
      <dsp:nvSpPr>
        <dsp:cNvPr id="0" name=""/>
        <dsp:cNvSpPr/>
      </dsp:nvSpPr>
      <dsp:spPr>
        <a:xfrm>
          <a:off x="3220001" y="0"/>
          <a:ext cx="1555080" cy="851227"/>
        </a:xfrm>
        <a:prstGeom prst="roundRect">
          <a:avLst>
            <a:gd name="adj" fmla="val 5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0" tIns="58293" rIns="75565" bIns="0" numCol="1" spcCol="1270" anchor="t" anchorCtr="0">
          <a:noAutofit/>
        </a:bodyPr>
        <a:lstStyle/>
        <a:p>
          <a:pPr marL="0" lvl="0" indent="0" algn="r" defTabSz="755650">
            <a:lnSpc>
              <a:spcPct val="90000"/>
            </a:lnSpc>
            <a:spcBef>
              <a:spcPct val="0"/>
            </a:spcBef>
            <a:spcAft>
              <a:spcPct val="35000"/>
            </a:spcAft>
            <a:buNone/>
          </a:pPr>
          <a:r>
            <a:rPr lang="en-US" sz="1700" kern="1200" dirty="0"/>
            <a:t>3</a:t>
          </a:r>
        </a:p>
      </dsp:txBody>
      <dsp:txXfrm rot="16200000">
        <a:off x="3026506" y="193495"/>
        <a:ext cx="698006" cy="311016"/>
      </dsp:txXfrm>
    </dsp:sp>
    <dsp:sp modelId="{0D44EFA9-F96F-4D90-90CC-17AB0DDAABAD}">
      <dsp:nvSpPr>
        <dsp:cNvPr id="0" name=""/>
        <dsp:cNvSpPr/>
      </dsp:nvSpPr>
      <dsp:spPr>
        <a:xfrm rot="5400000">
          <a:off x="3165252" y="612826"/>
          <a:ext cx="125049" cy="233262"/>
        </a:xfrm>
        <a:prstGeom prst="flowChartExtract">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9FC72EE-0425-4FAE-9EDC-C55BDCBC187A}">
      <dsp:nvSpPr>
        <dsp:cNvPr id="0" name=""/>
        <dsp:cNvSpPr/>
      </dsp:nvSpPr>
      <dsp:spPr>
        <a:xfrm>
          <a:off x="3531017" y="0"/>
          <a:ext cx="1158534" cy="851227"/>
        </a:xfrm>
        <a:prstGeom prst="rect">
          <a:avLst/>
        </a:prstGeom>
        <a:noFill/>
        <a:ln w="19050" cap="flat" cmpd="sng" algn="ctr">
          <a:noFill/>
          <a:prstDash val="solid"/>
          <a:miter lim="800000"/>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44577" rIns="0" bIns="0" numCol="1" spcCol="1270" anchor="t" anchorCtr="0">
          <a:noAutofit/>
        </a:bodyPr>
        <a:lstStyle/>
        <a:p>
          <a:pPr marL="0" lvl="0" indent="0" algn="l" defTabSz="577850">
            <a:lnSpc>
              <a:spcPct val="90000"/>
            </a:lnSpc>
            <a:spcBef>
              <a:spcPct val="0"/>
            </a:spcBef>
            <a:spcAft>
              <a:spcPct val="35000"/>
            </a:spcAft>
            <a:buNone/>
          </a:pPr>
          <a:r>
            <a:rPr lang="en-US" sz="1300" b="1" kern="1200" dirty="0"/>
            <a:t>EDA</a:t>
          </a:r>
        </a:p>
      </dsp:txBody>
      <dsp:txXfrm>
        <a:off x="3531017" y="0"/>
        <a:ext cx="1158534" cy="851227"/>
      </dsp:txXfrm>
    </dsp:sp>
    <dsp:sp modelId="{45BB0E83-F011-4564-B5A0-F38F0E305BA1}">
      <dsp:nvSpPr>
        <dsp:cNvPr id="0" name=""/>
        <dsp:cNvSpPr/>
      </dsp:nvSpPr>
      <dsp:spPr>
        <a:xfrm>
          <a:off x="4829509" y="0"/>
          <a:ext cx="1555080" cy="851227"/>
        </a:xfrm>
        <a:prstGeom prst="roundRect">
          <a:avLst>
            <a:gd name="adj" fmla="val 5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0" tIns="58293" rIns="75565" bIns="0" numCol="1" spcCol="1270" anchor="t" anchorCtr="0">
          <a:noAutofit/>
        </a:bodyPr>
        <a:lstStyle/>
        <a:p>
          <a:pPr marL="0" lvl="0" indent="0" algn="r" defTabSz="755650">
            <a:lnSpc>
              <a:spcPct val="90000"/>
            </a:lnSpc>
            <a:spcBef>
              <a:spcPct val="0"/>
            </a:spcBef>
            <a:spcAft>
              <a:spcPct val="35000"/>
            </a:spcAft>
            <a:buNone/>
          </a:pPr>
          <a:r>
            <a:rPr lang="en-US" sz="1700" kern="1200" dirty="0"/>
            <a:t>4</a:t>
          </a:r>
        </a:p>
      </dsp:txBody>
      <dsp:txXfrm rot="16200000">
        <a:off x="4636014" y="193495"/>
        <a:ext cx="698006" cy="311016"/>
      </dsp:txXfrm>
    </dsp:sp>
    <dsp:sp modelId="{D167E891-B846-4FD2-893A-8C99259363AB}">
      <dsp:nvSpPr>
        <dsp:cNvPr id="0" name=""/>
        <dsp:cNvSpPr/>
      </dsp:nvSpPr>
      <dsp:spPr>
        <a:xfrm rot="5400000">
          <a:off x="4774760" y="612826"/>
          <a:ext cx="125049" cy="233262"/>
        </a:xfrm>
        <a:prstGeom prst="flowChartExtract">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EC85F13-0531-45AA-B3D5-7159F2DD20FF}">
      <dsp:nvSpPr>
        <dsp:cNvPr id="0" name=""/>
        <dsp:cNvSpPr/>
      </dsp:nvSpPr>
      <dsp:spPr>
        <a:xfrm>
          <a:off x="5140525" y="0"/>
          <a:ext cx="1158534" cy="851227"/>
        </a:xfrm>
        <a:prstGeom prst="rect">
          <a:avLst/>
        </a:prstGeom>
        <a:noFill/>
        <a:ln w="19050" cap="flat" cmpd="sng" algn="ctr">
          <a:noFill/>
          <a:prstDash val="solid"/>
          <a:miter lim="800000"/>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44577" rIns="0" bIns="0" numCol="1" spcCol="1270" anchor="t" anchorCtr="0">
          <a:noAutofit/>
        </a:bodyPr>
        <a:lstStyle/>
        <a:p>
          <a:pPr marL="0" lvl="0" indent="0" algn="l" defTabSz="577850">
            <a:lnSpc>
              <a:spcPct val="90000"/>
            </a:lnSpc>
            <a:spcBef>
              <a:spcPct val="0"/>
            </a:spcBef>
            <a:spcAft>
              <a:spcPct val="35000"/>
            </a:spcAft>
            <a:buNone/>
          </a:pPr>
          <a:r>
            <a:rPr lang="en-US" sz="1300" b="1" kern="1200" dirty="0"/>
            <a:t>Feature Engineering</a:t>
          </a:r>
        </a:p>
      </dsp:txBody>
      <dsp:txXfrm>
        <a:off x="5140525" y="0"/>
        <a:ext cx="1158534" cy="851227"/>
      </dsp:txXfrm>
    </dsp:sp>
    <dsp:sp modelId="{1AEAFCD8-80E5-403F-9DA8-C27341650045}">
      <dsp:nvSpPr>
        <dsp:cNvPr id="0" name=""/>
        <dsp:cNvSpPr/>
      </dsp:nvSpPr>
      <dsp:spPr>
        <a:xfrm>
          <a:off x="6439017" y="0"/>
          <a:ext cx="1555080" cy="851227"/>
        </a:xfrm>
        <a:prstGeom prst="roundRect">
          <a:avLst>
            <a:gd name="adj" fmla="val 5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0" tIns="58293" rIns="75565" bIns="0" numCol="1" spcCol="1270" anchor="t" anchorCtr="0">
          <a:noAutofit/>
        </a:bodyPr>
        <a:lstStyle/>
        <a:p>
          <a:pPr marL="0" lvl="0" indent="0" algn="r" defTabSz="755650">
            <a:lnSpc>
              <a:spcPct val="90000"/>
            </a:lnSpc>
            <a:spcBef>
              <a:spcPct val="0"/>
            </a:spcBef>
            <a:spcAft>
              <a:spcPct val="35000"/>
            </a:spcAft>
            <a:buNone/>
          </a:pPr>
          <a:r>
            <a:rPr lang="en-US" sz="1700" kern="1200" dirty="0"/>
            <a:t>5</a:t>
          </a:r>
        </a:p>
      </dsp:txBody>
      <dsp:txXfrm rot="16200000">
        <a:off x="6245522" y="193495"/>
        <a:ext cx="698006" cy="311016"/>
      </dsp:txXfrm>
    </dsp:sp>
    <dsp:sp modelId="{3EB211C3-80C5-4113-BED2-F3BF6813C27F}">
      <dsp:nvSpPr>
        <dsp:cNvPr id="0" name=""/>
        <dsp:cNvSpPr/>
      </dsp:nvSpPr>
      <dsp:spPr>
        <a:xfrm rot="5400000">
          <a:off x="6384268" y="612826"/>
          <a:ext cx="125049" cy="233262"/>
        </a:xfrm>
        <a:prstGeom prst="flowChartExtract">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D66031-295A-4FD7-A1B2-FC07FCE45E16}">
      <dsp:nvSpPr>
        <dsp:cNvPr id="0" name=""/>
        <dsp:cNvSpPr/>
      </dsp:nvSpPr>
      <dsp:spPr>
        <a:xfrm>
          <a:off x="6750034" y="0"/>
          <a:ext cx="1158534" cy="851227"/>
        </a:xfrm>
        <a:prstGeom prst="rect">
          <a:avLst/>
        </a:prstGeom>
        <a:noFill/>
        <a:ln w="19050" cap="flat" cmpd="sng" algn="ctr">
          <a:noFill/>
          <a:prstDash val="solid"/>
          <a:miter lim="800000"/>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44577" rIns="0" bIns="0" numCol="1" spcCol="1270" anchor="t" anchorCtr="0">
          <a:noAutofit/>
        </a:bodyPr>
        <a:lstStyle/>
        <a:p>
          <a:pPr marL="0" lvl="0" indent="0" algn="l" defTabSz="577850">
            <a:lnSpc>
              <a:spcPct val="90000"/>
            </a:lnSpc>
            <a:spcBef>
              <a:spcPct val="0"/>
            </a:spcBef>
            <a:spcAft>
              <a:spcPct val="35000"/>
            </a:spcAft>
            <a:buNone/>
          </a:pPr>
          <a:r>
            <a:rPr lang="en-US" sz="1300" b="1" kern="1200" dirty="0"/>
            <a:t>Modelling</a:t>
          </a:r>
        </a:p>
      </dsp:txBody>
      <dsp:txXfrm>
        <a:off x="6750034" y="0"/>
        <a:ext cx="1158534" cy="851227"/>
      </dsp:txXfrm>
    </dsp:sp>
    <dsp:sp modelId="{A4FBCEE4-C20D-4354-B2B7-DA15F5B19280}">
      <dsp:nvSpPr>
        <dsp:cNvPr id="0" name=""/>
        <dsp:cNvSpPr/>
      </dsp:nvSpPr>
      <dsp:spPr>
        <a:xfrm>
          <a:off x="8048526" y="0"/>
          <a:ext cx="1555080" cy="851227"/>
        </a:xfrm>
        <a:prstGeom prst="roundRect">
          <a:avLst>
            <a:gd name="adj" fmla="val 5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0" tIns="58293" rIns="75565" bIns="0" numCol="1" spcCol="1270" anchor="t" anchorCtr="0">
          <a:noAutofit/>
        </a:bodyPr>
        <a:lstStyle/>
        <a:p>
          <a:pPr marL="0" lvl="0" indent="0" algn="r" defTabSz="755650">
            <a:lnSpc>
              <a:spcPct val="90000"/>
            </a:lnSpc>
            <a:spcBef>
              <a:spcPct val="0"/>
            </a:spcBef>
            <a:spcAft>
              <a:spcPct val="35000"/>
            </a:spcAft>
            <a:buNone/>
          </a:pPr>
          <a:r>
            <a:rPr lang="en-US" sz="1700" kern="1200" dirty="0"/>
            <a:t>6</a:t>
          </a:r>
        </a:p>
      </dsp:txBody>
      <dsp:txXfrm rot="16200000">
        <a:off x="7855030" y="193495"/>
        <a:ext cx="698006" cy="311016"/>
      </dsp:txXfrm>
    </dsp:sp>
    <dsp:sp modelId="{1EE75116-8F07-4597-9D8A-A902A66CF027}">
      <dsp:nvSpPr>
        <dsp:cNvPr id="0" name=""/>
        <dsp:cNvSpPr/>
      </dsp:nvSpPr>
      <dsp:spPr>
        <a:xfrm rot="5400000">
          <a:off x="7993776" y="612826"/>
          <a:ext cx="125049" cy="233262"/>
        </a:xfrm>
        <a:prstGeom prst="flowChartExtract">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0BE7715-3643-4E47-B6AC-8CDE574DCE60}">
      <dsp:nvSpPr>
        <dsp:cNvPr id="0" name=""/>
        <dsp:cNvSpPr/>
      </dsp:nvSpPr>
      <dsp:spPr>
        <a:xfrm>
          <a:off x="8359542" y="0"/>
          <a:ext cx="1158534" cy="851227"/>
        </a:xfrm>
        <a:prstGeom prst="rect">
          <a:avLst/>
        </a:prstGeom>
        <a:noFill/>
        <a:ln w="19050" cap="flat" cmpd="sng" algn="ctr">
          <a:noFill/>
          <a:prstDash val="solid"/>
          <a:miter lim="800000"/>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44577" rIns="0" bIns="0" numCol="1" spcCol="1270" anchor="t" anchorCtr="0">
          <a:noAutofit/>
        </a:bodyPr>
        <a:lstStyle/>
        <a:p>
          <a:pPr marL="0" lvl="0" indent="0" algn="l" defTabSz="577850">
            <a:lnSpc>
              <a:spcPct val="90000"/>
            </a:lnSpc>
            <a:spcBef>
              <a:spcPct val="0"/>
            </a:spcBef>
            <a:spcAft>
              <a:spcPct val="35000"/>
            </a:spcAft>
            <a:buNone/>
          </a:pPr>
          <a:r>
            <a:rPr lang="en-US" sz="1300" b="1" kern="1200" dirty="0"/>
            <a:t>Evaluation</a:t>
          </a:r>
        </a:p>
      </dsp:txBody>
      <dsp:txXfrm>
        <a:off x="8359542" y="0"/>
        <a:ext cx="1158534" cy="851227"/>
      </dsp:txXfrm>
    </dsp:sp>
    <dsp:sp modelId="{31F05435-A451-4810-99A8-3D2A78BE28A0}">
      <dsp:nvSpPr>
        <dsp:cNvPr id="0" name=""/>
        <dsp:cNvSpPr/>
      </dsp:nvSpPr>
      <dsp:spPr>
        <a:xfrm>
          <a:off x="9658034" y="0"/>
          <a:ext cx="1555080" cy="851227"/>
        </a:xfrm>
        <a:prstGeom prst="roundRect">
          <a:avLst>
            <a:gd name="adj" fmla="val 5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0" tIns="58293" rIns="75565" bIns="0" numCol="1" spcCol="1270" anchor="t" anchorCtr="0">
          <a:noAutofit/>
        </a:bodyPr>
        <a:lstStyle/>
        <a:p>
          <a:pPr marL="0" lvl="0" indent="0" algn="r" defTabSz="755650">
            <a:lnSpc>
              <a:spcPct val="90000"/>
            </a:lnSpc>
            <a:spcBef>
              <a:spcPct val="0"/>
            </a:spcBef>
            <a:spcAft>
              <a:spcPct val="35000"/>
            </a:spcAft>
            <a:buNone/>
          </a:pPr>
          <a:r>
            <a:rPr lang="en-US" sz="1700" kern="1200" dirty="0"/>
            <a:t>7</a:t>
          </a:r>
        </a:p>
      </dsp:txBody>
      <dsp:txXfrm rot="16200000">
        <a:off x="9464539" y="193495"/>
        <a:ext cx="698006" cy="311016"/>
      </dsp:txXfrm>
    </dsp:sp>
    <dsp:sp modelId="{B3D3CB05-8586-4E29-BEA9-89852F9154F7}">
      <dsp:nvSpPr>
        <dsp:cNvPr id="0" name=""/>
        <dsp:cNvSpPr/>
      </dsp:nvSpPr>
      <dsp:spPr>
        <a:xfrm rot="5400000">
          <a:off x="9603284" y="612826"/>
          <a:ext cx="125049" cy="233262"/>
        </a:xfrm>
        <a:prstGeom prst="flowChartExtract">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0F6515-2B2A-4685-8ADC-DE450CB72D88}">
      <dsp:nvSpPr>
        <dsp:cNvPr id="0" name=""/>
        <dsp:cNvSpPr/>
      </dsp:nvSpPr>
      <dsp:spPr>
        <a:xfrm>
          <a:off x="9969050" y="0"/>
          <a:ext cx="1158534" cy="851227"/>
        </a:xfrm>
        <a:prstGeom prst="rect">
          <a:avLst/>
        </a:prstGeom>
        <a:noFill/>
        <a:ln w="19050" cap="flat" cmpd="sng" algn="ctr">
          <a:noFill/>
          <a:prstDash val="solid"/>
          <a:miter lim="800000"/>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44577" rIns="0" bIns="0" numCol="1" spcCol="1270" anchor="t" anchorCtr="0">
          <a:noAutofit/>
        </a:bodyPr>
        <a:lstStyle/>
        <a:p>
          <a:pPr marL="0" lvl="0" indent="0" algn="l" defTabSz="577850">
            <a:lnSpc>
              <a:spcPct val="90000"/>
            </a:lnSpc>
            <a:spcBef>
              <a:spcPct val="0"/>
            </a:spcBef>
            <a:spcAft>
              <a:spcPct val="35000"/>
            </a:spcAft>
            <a:buNone/>
          </a:pPr>
          <a:r>
            <a:rPr lang="en-US" sz="1300" b="1" kern="1200" dirty="0"/>
            <a:t>Application Development</a:t>
          </a:r>
        </a:p>
      </dsp:txBody>
      <dsp:txXfrm>
        <a:off x="9969050" y="0"/>
        <a:ext cx="1158534" cy="85122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0BC4F2-6A87-450D-AD53-D2188421BC53}" type="datetimeFigureOut">
              <a:rPr lang="en-US" smtClean="0"/>
              <a:t>26-Aug-22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3B2649-7BD8-4005-A99E-30D13769A8BD}" type="slidenum">
              <a:rPr lang="en-US" smtClean="0"/>
              <a:t>‹#›</a:t>
            </a:fld>
            <a:endParaRPr lang="en-US"/>
          </a:p>
        </p:txBody>
      </p:sp>
    </p:spTree>
    <p:extLst>
      <p:ext uri="{BB962C8B-B14F-4D97-AF65-F5344CB8AC3E}">
        <p14:creationId xmlns:p14="http://schemas.microsoft.com/office/powerpoint/2010/main" val="244481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03401A8-3220-413E-B964-4A8659985FD3}" type="slidenum">
              <a:rPr lang="en-US" smtClean="0"/>
              <a:t>1</a:t>
            </a:fld>
            <a:endParaRPr lang="en-US"/>
          </a:p>
        </p:txBody>
      </p:sp>
    </p:spTree>
    <p:extLst>
      <p:ext uri="{BB962C8B-B14F-4D97-AF65-F5344CB8AC3E}">
        <p14:creationId xmlns:p14="http://schemas.microsoft.com/office/powerpoint/2010/main" val="372418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5000"/>
              </a:lnSpc>
              <a:buFont typeface="Arial" panose="020B0604020202020204" pitchFamily="34" charset="0"/>
              <a:buNone/>
            </a:pPr>
            <a:r>
              <a:rPr lang="en-US" sz="1200" dirty="0"/>
              <a:t>From the EDA, it was calculated that there were 27 different player positions</a:t>
            </a:r>
          </a:p>
          <a:p>
            <a:pPr marL="0" indent="0">
              <a:lnSpc>
                <a:spcPct val="95000"/>
              </a:lnSpc>
              <a:buFont typeface="Arial" panose="020B0604020202020204" pitchFamily="34" charset="0"/>
              <a:buNone/>
            </a:pPr>
            <a:r>
              <a:rPr lang="en-US" sz="1200" dirty="0"/>
              <a:t>As a result, techniques like silhouette coefficient were not used.</a:t>
            </a:r>
          </a:p>
          <a:p>
            <a:pPr marL="0" indent="0">
              <a:lnSpc>
                <a:spcPct val="95000"/>
              </a:lnSpc>
              <a:buFont typeface="Arial" panose="020B0604020202020204" pitchFamily="34" charset="0"/>
              <a:buNone/>
            </a:pPr>
            <a:endParaRPr lang="en-US" sz="1200" dirty="0"/>
          </a:p>
          <a:p>
            <a:pPr marL="0" indent="0">
              <a:lnSpc>
                <a:spcPct val="95000"/>
              </a:lnSpc>
              <a:buFont typeface="Arial" panose="020B0604020202020204" pitchFamily="34" charset="0"/>
              <a:buNone/>
            </a:pPr>
            <a:r>
              <a:rPr lang="en-US" sz="1200" dirty="0"/>
              <a:t>Instead, a no of k values &gt; 11 were used to experiment</a:t>
            </a:r>
          </a:p>
          <a:p>
            <a:pPr marL="0" indent="0">
              <a:lnSpc>
                <a:spcPct val="95000"/>
              </a:lnSpc>
              <a:buFont typeface="Arial" panose="020B0604020202020204" pitchFamily="34" charset="0"/>
              <a:buNone/>
            </a:pPr>
            <a:r>
              <a:rPr lang="en-US" sz="1200" dirty="0"/>
              <a:t>After carrying out PCA, it was seen that only the first 4 PCs had high variance.</a:t>
            </a:r>
          </a:p>
        </p:txBody>
      </p:sp>
      <p:sp>
        <p:nvSpPr>
          <p:cNvPr id="4" name="Slide Number Placeholder 3"/>
          <p:cNvSpPr>
            <a:spLocks noGrp="1"/>
          </p:cNvSpPr>
          <p:nvPr>
            <p:ph type="sldNum" sz="quarter" idx="5"/>
          </p:nvPr>
        </p:nvSpPr>
        <p:spPr/>
        <p:txBody>
          <a:bodyPr/>
          <a:lstStyle/>
          <a:p>
            <a:fld id="{4C3B2649-7BD8-4005-A99E-30D13769A8BD}" type="slidenum">
              <a:rPr lang="en-US" smtClean="0"/>
              <a:t>11</a:t>
            </a:fld>
            <a:endParaRPr lang="en-US"/>
          </a:p>
        </p:txBody>
      </p:sp>
    </p:spTree>
    <p:extLst>
      <p:ext uri="{BB962C8B-B14F-4D97-AF65-F5344CB8AC3E}">
        <p14:creationId xmlns:p14="http://schemas.microsoft.com/office/powerpoint/2010/main" val="1671459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5000"/>
              </a:lnSpc>
              <a:buFont typeface="Arial" panose="020B0604020202020204" pitchFamily="34" charset="0"/>
              <a:buNone/>
            </a:pPr>
            <a:r>
              <a:rPr lang="en-US" sz="1200" dirty="0"/>
              <a:t>For example,</a:t>
            </a:r>
          </a:p>
          <a:p>
            <a:pPr marL="0" indent="0">
              <a:lnSpc>
                <a:spcPct val="95000"/>
              </a:lnSpc>
              <a:buFont typeface="Arial" panose="020B0604020202020204" pitchFamily="34" charset="0"/>
              <a:buNone/>
            </a:pPr>
            <a:r>
              <a:rPr lang="en-US" sz="1200" dirty="0"/>
              <a:t>When the player chosen was Lionel Messi</a:t>
            </a:r>
          </a:p>
          <a:p>
            <a:pPr marL="0" indent="0">
              <a:lnSpc>
                <a:spcPct val="95000"/>
              </a:lnSpc>
              <a:buFont typeface="Arial" panose="020B0604020202020204" pitchFamily="34" charset="0"/>
              <a:buNone/>
            </a:pPr>
            <a:r>
              <a:rPr lang="en-US" sz="1200" dirty="0"/>
              <a:t>The application predicted that Neymar Jr was the ideal replacement to Lionel Messi.</a:t>
            </a:r>
          </a:p>
          <a:p>
            <a:pPr marL="0" indent="0">
              <a:lnSpc>
                <a:spcPct val="95000"/>
              </a:lnSpc>
              <a:buFont typeface="Arial" panose="020B0604020202020204" pitchFamily="34" charset="0"/>
              <a:buNone/>
            </a:pPr>
            <a:r>
              <a:rPr lang="en-US" sz="1200" dirty="0"/>
              <a:t>This is a right prediction since Neymar is one of only few player whom we can compare to Messi in terms of technical abilities like dribbling, passing, ball control, scoring.</a:t>
            </a:r>
          </a:p>
        </p:txBody>
      </p:sp>
      <p:sp>
        <p:nvSpPr>
          <p:cNvPr id="4" name="Slide Number Placeholder 3"/>
          <p:cNvSpPr>
            <a:spLocks noGrp="1"/>
          </p:cNvSpPr>
          <p:nvPr>
            <p:ph type="sldNum" sz="quarter" idx="5"/>
          </p:nvPr>
        </p:nvSpPr>
        <p:spPr/>
        <p:txBody>
          <a:bodyPr/>
          <a:lstStyle/>
          <a:p>
            <a:fld id="{4C3B2649-7BD8-4005-A99E-30D13769A8BD}" type="slidenum">
              <a:rPr lang="en-US" smtClean="0"/>
              <a:t>12</a:t>
            </a:fld>
            <a:endParaRPr lang="en-US"/>
          </a:p>
        </p:txBody>
      </p:sp>
    </p:spTree>
    <p:extLst>
      <p:ext uri="{BB962C8B-B14F-4D97-AF65-F5344CB8AC3E}">
        <p14:creationId xmlns:p14="http://schemas.microsoft.com/office/powerpoint/2010/main" val="3896474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5000"/>
              </a:lnSpc>
              <a:buFont typeface="Arial" panose="020B0604020202020204" pitchFamily="34" charset="0"/>
              <a:buNone/>
            </a:pPr>
            <a:r>
              <a:rPr lang="en-US" sz="1200" dirty="0"/>
              <a:t>For example,</a:t>
            </a:r>
          </a:p>
          <a:p>
            <a:pPr marL="0" indent="0">
              <a:lnSpc>
                <a:spcPct val="95000"/>
              </a:lnSpc>
              <a:buFont typeface="Arial" panose="020B0604020202020204" pitchFamily="34" charset="0"/>
              <a:buNone/>
            </a:pPr>
            <a:r>
              <a:rPr lang="en-US" sz="1200" dirty="0"/>
              <a:t>When the player chosen was Lionel Messi</a:t>
            </a:r>
          </a:p>
          <a:p>
            <a:pPr marL="0" indent="0">
              <a:lnSpc>
                <a:spcPct val="95000"/>
              </a:lnSpc>
              <a:buFont typeface="Arial" panose="020B0604020202020204" pitchFamily="34" charset="0"/>
              <a:buNone/>
            </a:pPr>
            <a:r>
              <a:rPr lang="en-US" sz="1200" dirty="0"/>
              <a:t>The application predicted that Neymar Jr was the ideal replacement to Lionel Messi.</a:t>
            </a:r>
          </a:p>
          <a:p>
            <a:pPr marL="0" indent="0">
              <a:lnSpc>
                <a:spcPct val="95000"/>
              </a:lnSpc>
              <a:buFont typeface="Arial" panose="020B0604020202020204" pitchFamily="34" charset="0"/>
              <a:buNone/>
            </a:pPr>
            <a:r>
              <a:rPr lang="en-US" sz="1200" dirty="0"/>
              <a:t>This is a right prediction since Neymar is one of only few player whom we can compare to Messi in terms of technical abilities like dribbling, passing, ball control, scoring.</a:t>
            </a:r>
          </a:p>
        </p:txBody>
      </p:sp>
      <p:sp>
        <p:nvSpPr>
          <p:cNvPr id="4" name="Slide Number Placeholder 3"/>
          <p:cNvSpPr>
            <a:spLocks noGrp="1"/>
          </p:cNvSpPr>
          <p:nvPr>
            <p:ph type="sldNum" sz="quarter" idx="5"/>
          </p:nvPr>
        </p:nvSpPr>
        <p:spPr/>
        <p:txBody>
          <a:bodyPr/>
          <a:lstStyle/>
          <a:p>
            <a:fld id="{4C3B2649-7BD8-4005-A99E-30D13769A8BD}" type="slidenum">
              <a:rPr lang="en-US" smtClean="0"/>
              <a:t>13</a:t>
            </a:fld>
            <a:endParaRPr lang="en-US"/>
          </a:p>
        </p:txBody>
      </p:sp>
    </p:spTree>
    <p:extLst>
      <p:ext uri="{BB962C8B-B14F-4D97-AF65-F5344CB8AC3E}">
        <p14:creationId xmlns:p14="http://schemas.microsoft.com/office/powerpoint/2010/main" val="3897857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5000"/>
              </a:lnSpc>
              <a:buFont typeface="Arial" panose="020B0604020202020204" pitchFamily="34" charset="0"/>
              <a:buChar char="•"/>
            </a:pPr>
            <a:r>
              <a:rPr lang="en-US" sz="1200" dirty="0"/>
              <a:t>The model shows bias and gives less weightage to the original player positions and more on the technical abilities of the players.</a:t>
            </a:r>
          </a:p>
          <a:p>
            <a:pPr marL="342900" marR="0" lvl="0" indent="-342900" algn="l" defTabSz="914400" rtl="0" eaLnBrk="1" fontAlgn="auto" latinLnBrk="0" hangingPunct="1">
              <a:lnSpc>
                <a:spcPct val="95000"/>
              </a:lnSpc>
              <a:spcBef>
                <a:spcPts val="0"/>
              </a:spcBef>
              <a:spcAft>
                <a:spcPts val="0"/>
              </a:spcAft>
              <a:buClrTx/>
              <a:buSzTx/>
              <a:buFont typeface="Arial" panose="020B0604020202020204" pitchFamily="34" charset="0"/>
              <a:buChar char="•"/>
              <a:tabLst/>
              <a:defRPr/>
            </a:pPr>
            <a:r>
              <a:rPr lang="en-US" sz="1200" dirty="0"/>
              <a:t>It does not consider the current age and market value of the players while making recommendations.</a:t>
            </a:r>
          </a:p>
          <a:p>
            <a:pPr marL="342900" indent="-342900">
              <a:lnSpc>
                <a:spcPct val="95000"/>
              </a:lnSpc>
              <a:buFont typeface="Arial" panose="020B0604020202020204" pitchFamily="34" charset="0"/>
              <a:buChar char="•"/>
            </a:pPr>
            <a:endParaRPr lang="en-US" sz="1200" dirty="0"/>
          </a:p>
        </p:txBody>
      </p:sp>
      <p:sp>
        <p:nvSpPr>
          <p:cNvPr id="4" name="Slide Number Placeholder 3"/>
          <p:cNvSpPr>
            <a:spLocks noGrp="1"/>
          </p:cNvSpPr>
          <p:nvPr>
            <p:ph type="sldNum" sz="quarter" idx="5"/>
          </p:nvPr>
        </p:nvSpPr>
        <p:spPr/>
        <p:txBody>
          <a:bodyPr/>
          <a:lstStyle/>
          <a:p>
            <a:fld id="{4C3B2649-7BD8-4005-A99E-30D13769A8BD}" type="slidenum">
              <a:rPr lang="en-US" smtClean="0"/>
              <a:t>14</a:t>
            </a:fld>
            <a:endParaRPr lang="en-US"/>
          </a:p>
        </p:txBody>
      </p:sp>
    </p:spTree>
    <p:extLst>
      <p:ext uri="{BB962C8B-B14F-4D97-AF65-F5344CB8AC3E}">
        <p14:creationId xmlns:p14="http://schemas.microsoft.com/office/powerpoint/2010/main" val="2048670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5000"/>
              </a:lnSpc>
            </a:pPr>
            <a:r>
              <a:rPr lang="en-US" sz="1200" dirty="0"/>
              <a:t>But the two players have historically played at different positions.</a:t>
            </a:r>
          </a:p>
        </p:txBody>
      </p:sp>
      <p:sp>
        <p:nvSpPr>
          <p:cNvPr id="4" name="Slide Number Placeholder 3"/>
          <p:cNvSpPr>
            <a:spLocks noGrp="1"/>
          </p:cNvSpPr>
          <p:nvPr>
            <p:ph type="sldNum" sz="quarter" idx="5"/>
          </p:nvPr>
        </p:nvSpPr>
        <p:spPr/>
        <p:txBody>
          <a:bodyPr/>
          <a:lstStyle/>
          <a:p>
            <a:fld id="{4C3B2649-7BD8-4005-A99E-30D13769A8BD}" type="slidenum">
              <a:rPr lang="en-US" smtClean="0"/>
              <a:t>15</a:t>
            </a:fld>
            <a:endParaRPr lang="en-US"/>
          </a:p>
        </p:txBody>
      </p:sp>
    </p:spTree>
    <p:extLst>
      <p:ext uri="{BB962C8B-B14F-4D97-AF65-F5344CB8AC3E}">
        <p14:creationId xmlns:p14="http://schemas.microsoft.com/office/powerpoint/2010/main" val="2617379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3B2649-7BD8-4005-A99E-30D13769A8BD}" type="slidenum">
              <a:rPr lang="en-US" smtClean="0"/>
              <a:t>16</a:t>
            </a:fld>
            <a:endParaRPr lang="en-US"/>
          </a:p>
        </p:txBody>
      </p:sp>
    </p:spTree>
    <p:extLst>
      <p:ext uri="{BB962C8B-B14F-4D97-AF65-F5344CB8AC3E}">
        <p14:creationId xmlns:p14="http://schemas.microsoft.com/office/powerpoint/2010/main" val="2439438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Arial" panose="020B0604020202020204" pitchFamily="34" charset="0"/>
                <a:ea typeface="Arial" panose="020B0604020202020204" pitchFamily="34" charset="0"/>
              </a:rPr>
              <a:t>The main motivation behind this project:</a:t>
            </a:r>
          </a:p>
          <a:p>
            <a:r>
              <a:rPr lang="en-GB" sz="1800" dirty="0">
                <a:effectLst/>
                <a:latin typeface="Arial" panose="020B0604020202020204" pitchFamily="34" charset="0"/>
                <a:ea typeface="Arial" panose="020B0604020202020204" pitchFamily="34" charset="0"/>
              </a:rPr>
              <a:t> </a:t>
            </a:r>
          </a:p>
          <a:p>
            <a:r>
              <a:rPr lang="en-GB" sz="1800" dirty="0">
                <a:effectLst/>
                <a:latin typeface="Arial" panose="020B0604020202020204" pitchFamily="34" charset="0"/>
                <a:ea typeface="Arial" panose="020B0604020202020204" pitchFamily="34" charset="0"/>
              </a:rPr>
              <a:t>In order to replace Neymar and Iniesta, FC Barcelona spent more than 400 million pounds on just 3 player acquisitions in the years 2018 and 2019. And all three failed to replace and create an impact. This resulted in the club spending too much and bringing huge debts. Similarly, Manchester United has spent over £1 billion and has continued to struggle over the past decade.</a:t>
            </a:r>
          </a:p>
          <a:p>
            <a:endParaRPr lang="en-GB"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GB" sz="1800" dirty="0">
                <a:effectLst/>
                <a:latin typeface="Arial" panose="020B0604020202020204" pitchFamily="34" charset="0"/>
                <a:ea typeface="Arial" panose="020B0604020202020204" pitchFamily="34" charset="0"/>
              </a:rPr>
              <a:t>The project aims to find solutions to the following problems:</a:t>
            </a:r>
            <a:endParaRPr lang="en-US" sz="1800" dirty="0">
              <a:effectLst/>
              <a:latin typeface="Calibri" panose="020F0502020204030204" pitchFamily="34" charset="0"/>
              <a:ea typeface="Calibri" panose="020F0502020204030204" pitchFamily="34" charset="0"/>
            </a:endParaRPr>
          </a:p>
          <a:p>
            <a:pPr marL="342900" marR="0" lvl="0" indent="-342900">
              <a:lnSpc>
                <a:spcPct val="115000"/>
              </a:lnSpc>
              <a:spcBef>
                <a:spcPts val="0"/>
              </a:spcBef>
              <a:spcAft>
                <a:spcPts val="0"/>
              </a:spcAft>
              <a:buFont typeface="+mj-lt"/>
              <a:buAutoNum type="arabicPeriod"/>
            </a:pPr>
            <a:r>
              <a:rPr lang="en-GB" sz="1800" u="none" strike="noStrike" dirty="0">
                <a:effectLst/>
                <a:latin typeface="Arial" panose="020B0604020202020204" pitchFamily="34" charset="0"/>
                <a:ea typeface="Arial" panose="020B0604020202020204" pitchFamily="34" charset="0"/>
              </a:rPr>
              <a:t>Let's say player X departs a team, and the team needs a player who is similar to the player who is departing.</a:t>
            </a:r>
            <a:endParaRPr lang="en-US" sz="1800" u="none" strike="noStrike" dirty="0">
              <a:effectLst/>
              <a:latin typeface="Calibri" panose="020F0502020204030204" pitchFamily="34" charset="0"/>
              <a:ea typeface="Calibri" panose="020F0502020204030204" pitchFamily="34" charset="0"/>
            </a:endParaRPr>
          </a:p>
          <a:p>
            <a:pPr marL="342900" marR="0" lvl="0" indent="-342900">
              <a:lnSpc>
                <a:spcPct val="115000"/>
              </a:lnSpc>
              <a:spcBef>
                <a:spcPts val="0"/>
              </a:spcBef>
              <a:spcAft>
                <a:spcPts val="0"/>
              </a:spcAft>
              <a:buFont typeface="+mj-lt"/>
              <a:buAutoNum type="arabicPeriod"/>
            </a:pPr>
            <a:r>
              <a:rPr lang="en-GB" sz="1800" u="none" strike="noStrike" dirty="0">
                <a:effectLst/>
                <a:latin typeface="Arial" panose="020B0604020202020204" pitchFamily="34" charset="0"/>
                <a:ea typeface="Arial" panose="020B0604020202020204" pitchFamily="34" charset="0"/>
              </a:rPr>
              <a:t>Clubs occasionally fail to sign their top transfer targets for a variety of reasons. Then they would have to choose the best alternate signing.</a:t>
            </a:r>
            <a:endParaRPr lang="en-US" sz="1800" u="none" strike="noStrike" dirty="0">
              <a:effectLst/>
              <a:latin typeface="Calibri" panose="020F0502020204030204" pitchFamily="34" charset="0"/>
              <a:ea typeface="Calibri" panose="020F0502020204030204" pitchFamily="34" charset="0"/>
            </a:endParaRPr>
          </a:p>
          <a:p>
            <a:pPr marL="342900" marR="0" lvl="0" indent="-342900">
              <a:lnSpc>
                <a:spcPct val="115000"/>
              </a:lnSpc>
              <a:spcBef>
                <a:spcPts val="0"/>
              </a:spcBef>
              <a:spcAft>
                <a:spcPts val="0"/>
              </a:spcAft>
              <a:buFont typeface="+mj-lt"/>
              <a:buAutoNum type="arabicPeriod"/>
            </a:pPr>
            <a:r>
              <a:rPr lang="en-GB" sz="1800" u="none" strike="noStrike" dirty="0">
                <a:effectLst/>
                <a:latin typeface="Arial" panose="020B0604020202020204" pitchFamily="34" charset="0"/>
                <a:ea typeface="Arial" panose="020B0604020202020204" pitchFamily="34" charset="0"/>
              </a:rPr>
              <a:t>Coaches occasionally have to select a versatile player to replace one who is currently playing in a different position owing to an injury or another circumstance. </a:t>
            </a:r>
            <a:endParaRPr lang="en-US" sz="1800" u="none" strike="noStrike" dirty="0">
              <a:effectLst/>
              <a:latin typeface="Calibri" panose="020F0502020204030204" pitchFamily="34" charset="0"/>
              <a:ea typeface="Calibri" panose="020F0502020204030204" pitchFamily="34" charset="0"/>
            </a:endParaRPr>
          </a:p>
          <a:p>
            <a:endParaRPr lang="en-GB" sz="1800" dirty="0">
              <a:effectLst/>
              <a:latin typeface="Arial" panose="020B0604020202020204" pitchFamily="34" charset="0"/>
              <a:ea typeface="Arial" panose="020B0604020202020204" pitchFamily="34" charset="0"/>
            </a:endParaRPr>
          </a:p>
          <a:p>
            <a:endParaRPr lang="en-GB" sz="1800" dirty="0">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4C3B2649-7BD8-4005-A99E-30D13769A8BD}" type="slidenum">
              <a:rPr lang="en-US" smtClean="0"/>
              <a:t>3</a:t>
            </a:fld>
            <a:endParaRPr lang="en-US"/>
          </a:p>
        </p:txBody>
      </p:sp>
    </p:spTree>
    <p:extLst>
      <p:ext uri="{BB962C8B-B14F-4D97-AF65-F5344CB8AC3E}">
        <p14:creationId xmlns:p14="http://schemas.microsoft.com/office/powerpoint/2010/main" val="1382825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solidFill>
                <a:srgbClr val="F8F8F2"/>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4C3B2649-7BD8-4005-A99E-30D13769A8BD}" type="slidenum">
              <a:rPr lang="en-US" smtClean="0"/>
              <a:t>4</a:t>
            </a:fld>
            <a:endParaRPr lang="en-US"/>
          </a:p>
        </p:txBody>
      </p:sp>
    </p:spTree>
    <p:extLst>
      <p:ext uri="{BB962C8B-B14F-4D97-AF65-F5344CB8AC3E}">
        <p14:creationId xmlns:p14="http://schemas.microsoft.com/office/powerpoint/2010/main" val="953940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Arial" panose="020B0604020202020204" pitchFamily="34" charset="0"/>
                <a:ea typeface="Arial" panose="020B0604020202020204" pitchFamily="34" charset="0"/>
              </a:rPr>
              <a:t> In order to replace Neymar and Iniesta, FC Barcelona spent more than 400 million pounds on just 3 player acquisitions in the years 2018 and 2019. And all three failed to replace and create an impact. This resulted in the club spending too much and bringing huge debts. Similarly, Manchester United has spent over £1 billion and has continued to struggle over the past decade.</a:t>
            </a:r>
            <a:endParaRPr lang="en-US" dirty="0"/>
          </a:p>
        </p:txBody>
      </p:sp>
      <p:sp>
        <p:nvSpPr>
          <p:cNvPr id="4" name="Slide Number Placeholder 3"/>
          <p:cNvSpPr>
            <a:spLocks noGrp="1"/>
          </p:cNvSpPr>
          <p:nvPr>
            <p:ph type="sldNum" sz="quarter" idx="5"/>
          </p:nvPr>
        </p:nvSpPr>
        <p:spPr/>
        <p:txBody>
          <a:bodyPr/>
          <a:lstStyle/>
          <a:p>
            <a:fld id="{4C3B2649-7BD8-4005-A99E-30D13769A8BD}" type="slidenum">
              <a:rPr lang="en-US" smtClean="0"/>
              <a:t>5</a:t>
            </a:fld>
            <a:endParaRPr lang="en-US"/>
          </a:p>
        </p:txBody>
      </p:sp>
    </p:spTree>
    <p:extLst>
      <p:ext uri="{BB962C8B-B14F-4D97-AF65-F5344CB8AC3E}">
        <p14:creationId xmlns:p14="http://schemas.microsoft.com/office/powerpoint/2010/main" val="29188827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solidFill>
                <a:srgbClr val="F8F8F2"/>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4C3B2649-7BD8-4005-A99E-30D13769A8BD}" type="slidenum">
              <a:rPr lang="en-US" smtClean="0"/>
              <a:t>6</a:t>
            </a:fld>
            <a:endParaRPr lang="en-US"/>
          </a:p>
        </p:txBody>
      </p:sp>
    </p:spTree>
    <p:extLst>
      <p:ext uri="{BB962C8B-B14F-4D97-AF65-F5344CB8AC3E}">
        <p14:creationId xmlns:p14="http://schemas.microsoft.com/office/powerpoint/2010/main" val="15268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F8F8F2"/>
                </a:solidFill>
                <a:effectLst/>
                <a:latin typeface="Consolas" panose="020B0609020204030204" pitchFamily="49" charset="0"/>
              </a:rPr>
              <a:t>After carrying out EDA it was observed that, 8 columns were having over 50% of null values</a:t>
            </a:r>
          </a:p>
          <a:p>
            <a:endParaRPr lang="en-US" b="0" dirty="0">
              <a:solidFill>
                <a:srgbClr val="F8F8F2"/>
              </a:solidFill>
              <a:effectLst/>
              <a:latin typeface="Consolas" panose="020B0609020204030204" pitchFamily="49" charset="0"/>
            </a:endParaRPr>
          </a:p>
          <a:p>
            <a:r>
              <a:rPr lang="en-US" b="0" dirty="0">
                <a:solidFill>
                  <a:srgbClr val="F8F8F2"/>
                </a:solidFill>
                <a:effectLst/>
                <a:latin typeface="Consolas" panose="020B0609020204030204" pitchFamily="49" charset="0"/>
              </a:rPr>
              <a:t>The heatmap show the null values in the respective columns.</a:t>
            </a:r>
          </a:p>
          <a:p>
            <a:endParaRPr lang="en-US" b="0" dirty="0">
              <a:solidFill>
                <a:srgbClr val="F8F8F2"/>
              </a:solidFill>
              <a:effectLst/>
              <a:latin typeface="Consolas" panose="020B0609020204030204" pitchFamily="49" charset="0"/>
            </a:endParaRPr>
          </a:p>
          <a:p>
            <a:r>
              <a:rPr lang="en-US" b="0" dirty="0">
                <a:solidFill>
                  <a:srgbClr val="F8F8F2"/>
                </a:solidFill>
                <a:effectLst/>
                <a:latin typeface="Consolas" panose="020B0609020204030204" pitchFamily="49" charset="0"/>
              </a:rPr>
              <a:t>Since there were many columns, I have chosen a few columns to show the analysis.</a:t>
            </a:r>
          </a:p>
          <a:p>
            <a:endParaRPr lang="en-US" b="0" dirty="0">
              <a:solidFill>
                <a:srgbClr val="F8F8F2"/>
              </a:solidFill>
              <a:effectLst/>
              <a:latin typeface="Consolas" panose="020B0609020204030204" pitchFamily="49" charset="0"/>
            </a:endParaRPr>
          </a:p>
          <a:p>
            <a:r>
              <a:rPr lang="en-US" b="0" dirty="0">
                <a:solidFill>
                  <a:srgbClr val="F8F8F2"/>
                </a:solidFill>
                <a:effectLst/>
                <a:latin typeface="Consolas" panose="020B0609020204030204" pitchFamily="49" charset="0"/>
              </a:rPr>
              <a:t>The violin plot shown in slide shows the relation </a:t>
            </a:r>
            <a:r>
              <a:rPr lang="en-US" b="0" dirty="0" err="1">
                <a:solidFill>
                  <a:srgbClr val="F8F8F2"/>
                </a:solidFill>
                <a:effectLst/>
                <a:latin typeface="Consolas" panose="020B0609020204030204" pitchFamily="49" charset="0"/>
              </a:rPr>
              <a:t>bw</a:t>
            </a:r>
            <a:r>
              <a:rPr lang="en-US" b="0" dirty="0">
                <a:solidFill>
                  <a:srgbClr val="F8F8F2"/>
                </a:solidFill>
                <a:effectLst/>
                <a:latin typeface="Consolas" panose="020B0609020204030204" pitchFamily="49" charset="0"/>
              </a:rPr>
              <a:t> body type and dribbling</a:t>
            </a:r>
          </a:p>
          <a:p>
            <a:endParaRPr lang="en-US" b="0" dirty="0">
              <a:solidFill>
                <a:srgbClr val="F8F8F2"/>
              </a:solidFill>
              <a:effectLst/>
              <a:latin typeface="Consolas" panose="020B0609020204030204" pitchFamily="49" charset="0"/>
            </a:endParaRPr>
          </a:p>
          <a:p>
            <a:r>
              <a:rPr lang="en-US" b="0" dirty="0">
                <a:solidFill>
                  <a:srgbClr val="F8F8F2"/>
                </a:solidFill>
                <a:effectLst/>
                <a:latin typeface="Consolas" panose="020B0609020204030204" pitchFamily="49" charset="0"/>
              </a:rPr>
              <a:t>The best dribblers like </a:t>
            </a:r>
            <a:r>
              <a:rPr lang="en-US" b="1" dirty="0">
                <a:solidFill>
                  <a:srgbClr val="F8F8F2"/>
                </a:solidFill>
                <a:effectLst/>
                <a:latin typeface="Consolas" panose="020B0609020204030204" pitchFamily="49" charset="0"/>
              </a:rPr>
              <a:t>Messi</a:t>
            </a:r>
            <a:r>
              <a:rPr lang="en-US" b="0" dirty="0">
                <a:solidFill>
                  <a:srgbClr val="F8F8F2"/>
                </a:solidFill>
                <a:effectLst/>
                <a:latin typeface="Consolas" panose="020B0609020204030204" pitchFamily="49" charset="0"/>
              </a:rPr>
              <a:t> and </a:t>
            </a:r>
            <a:r>
              <a:rPr lang="en-US" b="1" dirty="0">
                <a:solidFill>
                  <a:srgbClr val="F8F8F2"/>
                </a:solidFill>
                <a:effectLst/>
                <a:latin typeface="Consolas" panose="020B0609020204030204" pitchFamily="49" charset="0"/>
              </a:rPr>
              <a:t>Neymar</a:t>
            </a:r>
            <a:r>
              <a:rPr lang="en-US" b="0" dirty="0">
                <a:solidFill>
                  <a:srgbClr val="F8F8F2"/>
                </a:solidFill>
                <a:effectLst/>
                <a:latin typeface="Consolas" panose="020B0609020204030204" pitchFamily="49" charset="0"/>
              </a:rPr>
              <a:t> fall under the unique body type</a:t>
            </a:r>
          </a:p>
          <a:p>
            <a:endParaRPr lang="en-US" b="0" dirty="0">
              <a:solidFill>
                <a:srgbClr val="F8F8F2"/>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4C3B2649-7BD8-4005-A99E-30D13769A8BD}" type="slidenum">
              <a:rPr lang="en-US" smtClean="0"/>
              <a:t>7</a:t>
            </a:fld>
            <a:endParaRPr lang="en-US"/>
          </a:p>
        </p:txBody>
      </p:sp>
    </p:spTree>
    <p:extLst>
      <p:ext uri="{BB962C8B-B14F-4D97-AF65-F5344CB8AC3E}">
        <p14:creationId xmlns:p14="http://schemas.microsoft.com/office/powerpoint/2010/main" val="3545384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a:p>
            <a:endParaRPr lang="en-US" sz="1200" dirty="0"/>
          </a:p>
          <a:p>
            <a:r>
              <a:rPr lang="en-US" b="0" dirty="0">
                <a:solidFill>
                  <a:srgbClr val="F8F8F2"/>
                </a:solidFill>
                <a:effectLst/>
                <a:latin typeface="Consolas" panose="020B0609020204030204" pitchFamily="49" charset="0"/>
              </a:rPr>
              <a:t>But there are 674 combinations of these positions in the dataset</a:t>
            </a:r>
          </a:p>
          <a:p>
            <a:r>
              <a:rPr lang="en-US" b="0" dirty="0">
                <a:solidFill>
                  <a:srgbClr val="F8F8F2"/>
                </a:solidFill>
                <a:effectLst/>
                <a:latin typeface="Consolas" panose="020B0609020204030204" pitchFamily="49" charset="0"/>
              </a:rPr>
              <a:t>This is because certain players are versatile and can play in multiple positions</a:t>
            </a:r>
          </a:p>
        </p:txBody>
      </p:sp>
      <p:sp>
        <p:nvSpPr>
          <p:cNvPr id="4" name="Slide Number Placeholder 3"/>
          <p:cNvSpPr>
            <a:spLocks noGrp="1"/>
          </p:cNvSpPr>
          <p:nvPr>
            <p:ph type="sldNum" sz="quarter" idx="5"/>
          </p:nvPr>
        </p:nvSpPr>
        <p:spPr/>
        <p:txBody>
          <a:bodyPr/>
          <a:lstStyle/>
          <a:p>
            <a:fld id="{4C3B2649-7BD8-4005-A99E-30D13769A8BD}" type="slidenum">
              <a:rPr lang="en-US" smtClean="0"/>
              <a:t>8</a:t>
            </a:fld>
            <a:endParaRPr lang="en-US"/>
          </a:p>
        </p:txBody>
      </p:sp>
    </p:spTree>
    <p:extLst>
      <p:ext uri="{BB962C8B-B14F-4D97-AF65-F5344CB8AC3E}">
        <p14:creationId xmlns:p14="http://schemas.microsoft.com/office/powerpoint/2010/main" val="3152931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5000"/>
              </a:lnSpc>
              <a:buFont typeface="Arial" panose="020B0604020202020204" pitchFamily="34" charset="0"/>
              <a:buNone/>
            </a:pPr>
            <a:r>
              <a:rPr lang="en-US" sz="1200" dirty="0"/>
              <a:t>From the EDA, it was calculated that there were 27 different player positions</a:t>
            </a:r>
          </a:p>
          <a:p>
            <a:pPr marL="0" indent="0">
              <a:lnSpc>
                <a:spcPct val="95000"/>
              </a:lnSpc>
              <a:buFont typeface="Arial" panose="020B0604020202020204" pitchFamily="34" charset="0"/>
              <a:buNone/>
            </a:pPr>
            <a:r>
              <a:rPr lang="en-US" sz="1200" dirty="0"/>
              <a:t>As a result, techniques like silhouette coefficient were not used.</a:t>
            </a:r>
          </a:p>
        </p:txBody>
      </p:sp>
      <p:sp>
        <p:nvSpPr>
          <p:cNvPr id="4" name="Slide Number Placeholder 3"/>
          <p:cNvSpPr>
            <a:spLocks noGrp="1"/>
          </p:cNvSpPr>
          <p:nvPr>
            <p:ph type="sldNum" sz="quarter" idx="5"/>
          </p:nvPr>
        </p:nvSpPr>
        <p:spPr/>
        <p:txBody>
          <a:bodyPr/>
          <a:lstStyle/>
          <a:p>
            <a:fld id="{4C3B2649-7BD8-4005-A99E-30D13769A8BD}" type="slidenum">
              <a:rPr lang="en-US" smtClean="0"/>
              <a:t>9</a:t>
            </a:fld>
            <a:endParaRPr lang="en-US"/>
          </a:p>
        </p:txBody>
      </p:sp>
    </p:spTree>
    <p:extLst>
      <p:ext uri="{BB962C8B-B14F-4D97-AF65-F5344CB8AC3E}">
        <p14:creationId xmlns:p14="http://schemas.microsoft.com/office/powerpoint/2010/main" val="3525527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5000"/>
              </a:lnSpc>
              <a:buFont typeface="Arial" panose="020B0604020202020204" pitchFamily="34" charset="0"/>
              <a:buNone/>
            </a:pPr>
            <a:r>
              <a:rPr lang="en-US" sz="1200" dirty="0"/>
              <a:t>From the EDA, it was calculated that there were 27 different player positions</a:t>
            </a:r>
          </a:p>
          <a:p>
            <a:pPr marL="0" indent="0">
              <a:lnSpc>
                <a:spcPct val="95000"/>
              </a:lnSpc>
              <a:buFont typeface="Arial" panose="020B0604020202020204" pitchFamily="34" charset="0"/>
              <a:buNone/>
            </a:pPr>
            <a:r>
              <a:rPr lang="en-US" sz="1200" dirty="0"/>
              <a:t>As a result, techniques like silhouette coefficient were not used.</a:t>
            </a:r>
          </a:p>
        </p:txBody>
      </p:sp>
      <p:sp>
        <p:nvSpPr>
          <p:cNvPr id="4" name="Slide Number Placeholder 3"/>
          <p:cNvSpPr>
            <a:spLocks noGrp="1"/>
          </p:cNvSpPr>
          <p:nvPr>
            <p:ph type="sldNum" sz="quarter" idx="5"/>
          </p:nvPr>
        </p:nvSpPr>
        <p:spPr/>
        <p:txBody>
          <a:bodyPr/>
          <a:lstStyle/>
          <a:p>
            <a:fld id="{4C3B2649-7BD8-4005-A99E-30D13769A8BD}" type="slidenum">
              <a:rPr lang="en-US" smtClean="0"/>
              <a:t>10</a:t>
            </a:fld>
            <a:endParaRPr lang="en-US"/>
          </a:p>
        </p:txBody>
      </p:sp>
    </p:spTree>
    <p:extLst>
      <p:ext uri="{BB962C8B-B14F-4D97-AF65-F5344CB8AC3E}">
        <p14:creationId xmlns:p14="http://schemas.microsoft.com/office/powerpoint/2010/main" val="1929471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51A4182-6276-41ED-8EAF-0C6A4D8FF0A8}"/>
              </a:ext>
              <a:ext uri="{C183D7F6-B498-43B3-948B-1728B52AA6E4}">
                <adec:decorative xmlns:adec="http://schemas.microsoft.com/office/drawing/2017/decorative" val="1"/>
              </a:ext>
            </a:extLst>
          </p:cNvPr>
          <p:cNvSpPr/>
          <p:nvPr userDrawn="1"/>
        </p:nvSpPr>
        <p:spPr>
          <a:xfrm>
            <a:off x="0" y="0"/>
            <a:ext cx="12192000" cy="6099048"/>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ectangle 6">
            <a:extLst>
              <a:ext uri="{FF2B5EF4-FFF2-40B4-BE49-F238E27FC236}">
                <a16:creationId xmlns:a16="http://schemas.microsoft.com/office/drawing/2014/main" id="{EF4B644F-A23D-409C-9540-B41AC18DB546}"/>
              </a:ext>
              <a:ext uri="{C183D7F6-B498-43B3-948B-1728B52AA6E4}">
                <adec:decorative xmlns:adec="http://schemas.microsoft.com/office/drawing/2017/decorative" val="1"/>
              </a:ext>
            </a:extLst>
          </p:cNvPr>
          <p:cNvSpPr/>
          <p:nvPr userDrawn="1"/>
        </p:nvSpPr>
        <p:spPr>
          <a:xfrm>
            <a:off x="0" y="0"/>
            <a:ext cx="5334003" cy="61756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8">
            <a:extLst>
              <a:ext uri="{FF2B5EF4-FFF2-40B4-BE49-F238E27FC236}">
                <a16:creationId xmlns:a16="http://schemas.microsoft.com/office/drawing/2014/main" id="{580AE1ED-3577-4808-86BF-CCD12234928D}"/>
              </a:ext>
            </a:extLst>
          </p:cNvPr>
          <p:cNvSpPr>
            <a:spLocks noGrp="1"/>
          </p:cNvSpPr>
          <p:nvPr>
            <p:ph type="ctrTitle" hasCustomPrompt="1"/>
          </p:nvPr>
        </p:nvSpPr>
        <p:spPr>
          <a:xfrm>
            <a:off x="762000" y="839336"/>
            <a:ext cx="4123899" cy="3475513"/>
          </a:xfrm>
        </p:spPr>
        <p:txBody>
          <a:bodyPr anchor="ctr">
            <a:normAutofit/>
          </a:bodyPr>
          <a:lstStyle>
            <a:lvl1pPr>
              <a:defRPr sz="5200"/>
            </a:lvl1pPr>
          </a:lstStyle>
          <a:p>
            <a:pPr algn="l"/>
            <a:r>
              <a:rPr lang="en-US" sz="4800" dirty="0"/>
              <a:t>Click to add title</a:t>
            </a:r>
          </a:p>
        </p:txBody>
      </p:sp>
      <p:sp>
        <p:nvSpPr>
          <p:cNvPr id="9" name="Subtitle 19">
            <a:extLst>
              <a:ext uri="{FF2B5EF4-FFF2-40B4-BE49-F238E27FC236}">
                <a16:creationId xmlns:a16="http://schemas.microsoft.com/office/drawing/2014/main" id="{E8F46CAD-D4FF-4BBC-937E-CBBD034A180B}"/>
              </a:ext>
            </a:extLst>
          </p:cNvPr>
          <p:cNvSpPr>
            <a:spLocks noGrp="1"/>
          </p:cNvSpPr>
          <p:nvPr>
            <p:ph type="subTitle" idx="1" hasCustomPrompt="1"/>
          </p:nvPr>
        </p:nvSpPr>
        <p:spPr>
          <a:xfrm>
            <a:off x="762000" y="4570807"/>
            <a:ext cx="4123899" cy="1524000"/>
          </a:xfrm>
        </p:spPr>
        <p:txBody>
          <a:bodyPr/>
          <a:lstStyle>
            <a:lvl1pPr marL="0" indent="0">
              <a:buNone/>
              <a:defRPr/>
            </a:lvl1pPr>
          </a:lstStyle>
          <a:p>
            <a:pPr algn="l"/>
            <a:r>
              <a:rPr lang="en-US" dirty="0"/>
              <a:t>Click to add subtitle</a:t>
            </a:r>
          </a:p>
        </p:txBody>
      </p:sp>
      <p:sp>
        <p:nvSpPr>
          <p:cNvPr id="15" name="Picture Placeholder 14">
            <a:extLst>
              <a:ext uri="{FF2B5EF4-FFF2-40B4-BE49-F238E27FC236}">
                <a16:creationId xmlns:a16="http://schemas.microsoft.com/office/drawing/2014/main" id="{A2750E7C-D01B-4533-A0B8-2E7EF2B168DC}"/>
              </a:ext>
            </a:extLst>
          </p:cNvPr>
          <p:cNvSpPr>
            <a:spLocks noGrp="1"/>
          </p:cNvSpPr>
          <p:nvPr>
            <p:ph type="pic" sz="quarter" idx="13"/>
          </p:nvPr>
        </p:nvSpPr>
        <p:spPr>
          <a:xfrm>
            <a:off x="5330952" y="754711"/>
            <a:ext cx="6099048" cy="5340096"/>
          </a:xfrm>
          <a:solidFill>
            <a:schemeClr val="accent6"/>
          </a:solidFill>
        </p:spPr>
        <p:txBody>
          <a:bodyPr/>
          <a:lstStyle/>
          <a:p>
            <a:r>
              <a:rPr lang="en-US"/>
              <a:t>Click icon to add picture</a:t>
            </a:r>
            <a:endParaRPr lang="en-US" dirty="0"/>
          </a:p>
        </p:txBody>
      </p:sp>
    </p:spTree>
    <p:extLst>
      <p:ext uri="{BB962C8B-B14F-4D97-AF65-F5344CB8AC3E}">
        <p14:creationId xmlns:p14="http://schemas.microsoft.com/office/powerpoint/2010/main" val="2000814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9D22302-83E3-4E22-93DF-1E5D463B64C3}"/>
              </a:ext>
            </a:extLst>
          </p:cNvPr>
          <p:cNvSpPr>
            <a:spLocks noGrp="1"/>
          </p:cNvSpPr>
          <p:nvPr>
            <p:ph type="title"/>
          </p:nvPr>
        </p:nvSpPr>
        <p:spPr>
          <a:xfrm>
            <a:off x="1517904" y="1517904"/>
            <a:ext cx="9144000" cy="786384"/>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E90CDE0-3FEB-42A0-8BCC-7DADE7D4A621}"/>
              </a:ext>
            </a:extLst>
          </p:cNvPr>
          <p:cNvSpPr>
            <a:spLocks noGrp="1"/>
          </p:cNvSpPr>
          <p:nvPr>
            <p:ph type="body" idx="1"/>
          </p:nvPr>
        </p:nvSpPr>
        <p:spPr>
          <a:xfrm>
            <a:off x="1517905" y="2697480"/>
            <a:ext cx="2971800"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778B8B-E9A3-44BE-85A6-3E316659A9B4}"/>
              </a:ext>
            </a:extLst>
          </p:cNvPr>
          <p:cNvSpPr>
            <a:spLocks noGrp="1"/>
          </p:cNvSpPr>
          <p:nvPr>
            <p:ph sz="half" idx="2"/>
          </p:nvPr>
        </p:nvSpPr>
        <p:spPr>
          <a:xfrm>
            <a:off x="1517904" y="3401568"/>
            <a:ext cx="2971800" cy="2449645"/>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a:extLst>
              <a:ext uri="{FF2B5EF4-FFF2-40B4-BE49-F238E27FC236}">
                <a16:creationId xmlns:a16="http://schemas.microsoft.com/office/drawing/2014/main" id="{D13F3BC3-6D4F-4A91-9397-DEB976DF5B59}"/>
              </a:ext>
            </a:extLst>
          </p:cNvPr>
          <p:cNvSpPr>
            <a:spLocks noGrp="1"/>
          </p:cNvSpPr>
          <p:nvPr>
            <p:ph type="body" sz="quarter" idx="13"/>
          </p:nvPr>
        </p:nvSpPr>
        <p:spPr>
          <a:xfrm>
            <a:off x="4622292" y="2697480"/>
            <a:ext cx="2971800"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A336BAA8-288D-4A65-AF12-E44ED08AF83A}"/>
              </a:ext>
            </a:extLst>
          </p:cNvPr>
          <p:cNvSpPr>
            <a:spLocks noGrp="1"/>
          </p:cNvSpPr>
          <p:nvPr>
            <p:ph sz="quarter" idx="14"/>
          </p:nvPr>
        </p:nvSpPr>
        <p:spPr>
          <a:xfrm>
            <a:off x="4622292" y="3401568"/>
            <a:ext cx="2971800" cy="2449645"/>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0BF1BCA-A435-4779-A6FE-15207141F519}"/>
              </a:ext>
            </a:extLst>
          </p:cNvPr>
          <p:cNvSpPr>
            <a:spLocks noGrp="1"/>
          </p:cNvSpPr>
          <p:nvPr>
            <p:ph type="body" sz="quarter" idx="3"/>
          </p:nvPr>
        </p:nvSpPr>
        <p:spPr>
          <a:xfrm>
            <a:off x="7698867" y="2697480"/>
            <a:ext cx="2971800"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9B1923-9749-49E3-88FA-75C326E6719A}"/>
              </a:ext>
            </a:extLst>
          </p:cNvPr>
          <p:cNvSpPr>
            <a:spLocks noGrp="1"/>
          </p:cNvSpPr>
          <p:nvPr>
            <p:ph sz="quarter" idx="4"/>
          </p:nvPr>
        </p:nvSpPr>
        <p:spPr>
          <a:xfrm>
            <a:off x="7698867" y="3401568"/>
            <a:ext cx="2971800" cy="2449645"/>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576AF721-83FE-4B57-B910-C395D23FDE31}"/>
              </a:ext>
            </a:extLst>
          </p:cNvPr>
          <p:cNvSpPr>
            <a:spLocks noGrp="1"/>
          </p:cNvSpPr>
          <p:nvPr>
            <p:ph type="ftr" sz="quarter" idx="11"/>
          </p:nvPr>
        </p:nvSpPr>
        <p:spPr/>
        <p:txBody>
          <a:bodyPr/>
          <a:lstStyle/>
          <a:p>
            <a:r>
              <a:rPr lang="en-US"/>
              <a:t>Sample footer text</a:t>
            </a:r>
          </a:p>
        </p:txBody>
      </p:sp>
      <p:sp>
        <p:nvSpPr>
          <p:cNvPr id="7" name="Date Placeholder 6">
            <a:extLst>
              <a:ext uri="{FF2B5EF4-FFF2-40B4-BE49-F238E27FC236}">
                <a16:creationId xmlns:a16="http://schemas.microsoft.com/office/drawing/2014/main" id="{7F3A70F0-5AFA-4C5A-812B-220C6A38DB6B}"/>
              </a:ext>
            </a:extLst>
          </p:cNvPr>
          <p:cNvSpPr>
            <a:spLocks noGrp="1"/>
          </p:cNvSpPr>
          <p:nvPr>
            <p:ph type="dt" sz="half" idx="10"/>
          </p:nvPr>
        </p:nvSpPr>
        <p:spPr/>
        <p:txBody>
          <a:bodyPr/>
          <a:lstStyle/>
          <a:p>
            <a:r>
              <a:rPr lang="en-US"/>
              <a:t>3/1/20XX</a:t>
            </a:r>
          </a:p>
        </p:txBody>
      </p:sp>
      <p:sp>
        <p:nvSpPr>
          <p:cNvPr id="9" name="Slide Number Placeholder 8">
            <a:extLst>
              <a:ext uri="{FF2B5EF4-FFF2-40B4-BE49-F238E27FC236}">
                <a16:creationId xmlns:a16="http://schemas.microsoft.com/office/drawing/2014/main" id="{556A5893-52F1-44A1-AE8E-CF094DB41CFA}"/>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242720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85388F8-94ED-41CA-A4EE-E0FA1CAC03B2}"/>
              </a:ext>
              <a:ext uri="{C183D7F6-B498-43B3-948B-1728B52AA6E4}">
                <adec:decorative xmlns:adec="http://schemas.microsoft.com/office/drawing/2017/decorative" val="1"/>
              </a:ext>
            </a:extLst>
          </p:cNvPr>
          <p:cNvSpPr/>
          <p:nvPr userDrawn="1"/>
        </p:nvSpPr>
        <p:spPr>
          <a:xfrm>
            <a:off x="0" y="-1"/>
            <a:ext cx="12192000" cy="609905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Rectangle 5">
            <a:extLst>
              <a:ext uri="{FF2B5EF4-FFF2-40B4-BE49-F238E27FC236}">
                <a16:creationId xmlns:a16="http://schemas.microsoft.com/office/drawing/2014/main" id="{62753702-3230-4BA6-A3F8-5783540BC1F6}"/>
              </a:ext>
              <a:ext uri="{C183D7F6-B498-43B3-948B-1728B52AA6E4}">
                <adec:decorative xmlns:adec="http://schemas.microsoft.com/office/drawing/2017/decorative" val="1"/>
              </a:ext>
            </a:extLst>
          </p:cNvPr>
          <p:cNvSpPr/>
          <p:nvPr userDrawn="1"/>
        </p:nvSpPr>
        <p:spPr>
          <a:xfrm>
            <a:off x="762000" y="758951"/>
            <a:ext cx="10668000" cy="5550410"/>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2">
            <a:extLst>
              <a:ext uri="{FF2B5EF4-FFF2-40B4-BE49-F238E27FC236}">
                <a16:creationId xmlns:a16="http://schemas.microsoft.com/office/drawing/2014/main" id="{22B9C48D-0714-4941-A2BB-36340F697D5E}"/>
              </a:ext>
            </a:extLst>
          </p:cNvPr>
          <p:cNvSpPr>
            <a:spLocks noGrp="1"/>
          </p:cNvSpPr>
          <p:nvPr>
            <p:ph type="title"/>
          </p:nvPr>
        </p:nvSpPr>
        <p:spPr>
          <a:xfrm>
            <a:off x="5411874" y="1517903"/>
            <a:ext cx="5250030" cy="1345115"/>
          </a:xfrm>
        </p:spPr>
        <p:txBody>
          <a:bodyPr/>
          <a:lstStyle/>
          <a:p>
            <a:r>
              <a:rPr lang="en-US"/>
              <a:t>Click to edit Master title style</a:t>
            </a:r>
            <a:endParaRPr lang="en-US" dirty="0"/>
          </a:p>
        </p:txBody>
      </p:sp>
      <p:sp>
        <p:nvSpPr>
          <p:cNvPr id="14" name="Picture Placeholder 13">
            <a:extLst>
              <a:ext uri="{FF2B5EF4-FFF2-40B4-BE49-F238E27FC236}">
                <a16:creationId xmlns:a16="http://schemas.microsoft.com/office/drawing/2014/main" id="{3A478133-AD69-45A3-8FE5-EBD28FD2FACB}"/>
              </a:ext>
            </a:extLst>
          </p:cNvPr>
          <p:cNvSpPr>
            <a:spLocks noGrp="1"/>
          </p:cNvSpPr>
          <p:nvPr>
            <p:ph type="pic" sz="quarter" idx="13"/>
          </p:nvPr>
        </p:nvSpPr>
        <p:spPr>
          <a:xfrm>
            <a:off x="758952" y="758952"/>
            <a:ext cx="1947672" cy="2670048"/>
          </a:xfrm>
          <a:solidFill>
            <a:schemeClr val="accent6"/>
          </a:solidFill>
        </p:spPr>
        <p:txBody>
          <a:bodyPr/>
          <a:lstStyle/>
          <a:p>
            <a:r>
              <a:rPr lang="en-US"/>
              <a:t>Click icon to add picture</a:t>
            </a:r>
            <a:endParaRPr lang="en-US" dirty="0"/>
          </a:p>
        </p:txBody>
      </p:sp>
      <p:sp>
        <p:nvSpPr>
          <p:cNvPr id="16" name="Picture Placeholder 13">
            <a:extLst>
              <a:ext uri="{FF2B5EF4-FFF2-40B4-BE49-F238E27FC236}">
                <a16:creationId xmlns:a16="http://schemas.microsoft.com/office/drawing/2014/main" id="{F2E72FA7-6D23-4F38-9A7B-A0EB41E53416}"/>
              </a:ext>
            </a:extLst>
          </p:cNvPr>
          <p:cNvSpPr>
            <a:spLocks noGrp="1"/>
          </p:cNvSpPr>
          <p:nvPr>
            <p:ph type="pic" sz="quarter" idx="15"/>
          </p:nvPr>
        </p:nvSpPr>
        <p:spPr>
          <a:xfrm>
            <a:off x="758952" y="3424237"/>
            <a:ext cx="1947672" cy="2679192"/>
          </a:xfrm>
          <a:solidFill>
            <a:schemeClr val="accent6"/>
          </a:solidFill>
        </p:spPr>
        <p:txBody>
          <a:bodyPr/>
          <a:lstStyle/>
          <a:p>
            <a:r>
              <a:rPr lang="en-US"/>
              <a:t>Click icon to add picture</a:t>
            </a:r>
          </a:p>
        </p:txBody>
      </p:sp>
      <p:sp>
        <p:nvSpPr>
          <p:cNvPr id="15" name="Picture Placeholder 13">
            <a:extLst>
              <a:ext uri="{FF2B5EF4-FFF2-40B4-BE49-F238E27FC236}">
                <a16:creationId xmlns:a16="http://schemas.microsoft.com/office/drawing/2014/main" id="{27DAE17D-48FA-4EE7-9630-D65727343897}"/>
              </a:ext>
            </a:extLst>
          </p:cNvPr>
          <p:cNvSpPr>
            <a:spLocks noGrp="1"/>
          </p:cNvSpPr>
          <p:nvPr>
            <p:ph type="pic" sz="quarter" idx="14"/>
          </p:nvPr>
        </p:nvSpPr>
        <p:spPr>
          <a:xfrm>
            <a:off x="2706624" y="758952"/>
            <a:ext cx="1947672" cy="2670048"/>
          </a:xfrm>
          <a:solidFill>
            <a:schemeClr val="accent6"/>
          </a:solidFill>
        </p:spPr>
        <p:txBody>
          <a:bodyPr/>
          <a:lstStyle/>
          <a:p>
            <a:r>
              <a:rPr lang="en-US"/>
              <a:t>Click icon to add picture</a:t>
            </a:r>
          </a:p>
        </p:txBody>
      </p:sp>
      <p:sp>
        <p:nvSpPr>
          <p:cNvPr id="17" name="Picture Placeholder 13">
            <a:extLst>
              <a:ext uri="{FF2B5EF4-FFF2-40B4-BE49-F238E27FC236}">
                <a16:creationId xmlns:a16="http://schemas.microsoft.com/office/drawing/2014/main" id="{093DB7BE-4947-4B5D-B8E4-59505E49A06A}"/>
              </a:ext>
            </a:extLst>
          </p:cNvPr>
          <p:cNvSpPr>
            <a:spLocks noGrp="1"/>
          </p:cNvSpPr>
          <p:nvPr>
            <p:ph type="pic" sz="quarter" idx="16"/>
          </p:nvPr>
        </p:nvSpPr>
        <p:spPr>
          <a:xfrm>
            <a:off x="2706624" y="3424237"/>
            <a:ext cx="1947672" cy="2679192"/>
          </a:xfrm>
          <a:solidFill>
            <a:schemeClr val="accent6"/>
          </a:solidFill>
        </p:spPr>
        <p:txBody>
          <a:bodyPr/>
          <a:lstStyle/>
          <a:p>
            <a:r>
              <a:rPr lang="en-US"/>
              <a:t>Click icon to add picture</a:t>
            </a:r>
          </a:p>
        </p:txBody>
      </p:sp>
      <p:sp>
        <p:nvSpPr>
          <p:cNvPr id="12" name="Content Placeholder 13">
            <a:extLst>
              <a:ext uri="{FF2B5EF4-FFF2-40B4-BE49-F238E27FC236}">
                <a16:creationId xmlns:a16="http://schemas.microsoft.com/office/drawing/2014/main" id="{D0C77CEA-908E-4A02-B347-F376CEC25E57}"/>
              </a:ext>
            </a:extLst>
          </p:cNvPr>
          <p:cNvSpPr>
            <a:spLocks noGrp="1"/>
          </p:cNvSpPr>
          <p:nvPr>
            <p:ph idx="1"/>
          </p:nvPr>
        </p:nvSpPr>
        <p:spPr>
          <a:xfrm>
            <a:off x="5411874" y="2970222"/>
            <a:ext cx="5250030" cy="3128826"/>
          </a:xfrm>
        </p:spPr>
        <p:txBody>
          <a:bodyPr>
            <a:normAutofit/>
          </a:bodyPr>
          <a:lstStyle>
            <a:lvl1pPr marL="0" indent="0">
              <a:lnSpc>
                <a:spcPct val="100000"/>
              </a:lnSpc>
              <a:spcBef>
                <a:spcPts val="0"/>
              </a:spcBef>
              <a:buNone/>
              <a:defRPr sz="2200"/>
            </a:lvl1pPr>
          </a:lstStyle>
          <a:p>
            <a:pPr lvl="0"/>
            <a:r>
              <a:rPr lang="en-US"/>
              <a:t>Click to edit Master text styles</a:t>
            </a:r>
          </a:p>
        </p:txBody>
      </p:sp>
      <p:sp>
        <p:nvSpPr>
          <p:cNvPr id="3" name="Footer Placeholder 2">
            <a:extLst>
              <a:ext uri="{FF2B5EF4-FFF2-40B4-BE49-F238E27FC236}">
                <a16:creationId xmlns:a16="http://schemas.microsoft.com/office/drawing/2014/main" id="{452CFE08-03FE-487B-8963-9FAD3049CFFA}"/>
              </a:ext>
            </a:extLst>
          </p:cNvPr>
          <p:cNvSpPr>
            <a:spLocks noGrp="1"/>
          </p:cNvSpPr>
          <p:nvPr>
            <p:ph type="ftr" sz="quarter" idx="11"/>
          </p:nvPr>
        </p:nvSpPr>
        <p:spPr/>
        <p:txBody>
          <a:bodyPr/>
          <a:lstStyle/>
          <a:p>
            <a:r>
              <a:rPr lang="en-US"/>
              <a:t>Sample footer text</a:t>
            </a:r>
          </a:p>
        </p:txBody>
      </p:sp>
      <p:sp>
        <p:nvSpPr>
          <p:cNvPr id="2" name="Date Placeholder 1">
            <a:extLst>
              <a:ext uri="{FF2B5EF4-FFF2-40B4-BE49-F238E27FC236}">
                <a16:creationId xmlns:a16="http://schemas.microsoft.com/office/drawing/2014/main" id="{B7862271-51F6-4122-9709-D279042F8846}"/>
              </a:ext>
            </a:extLst>
          </p:cNvPr>
          <p:cNvSpPr>
            <a:spLocks noGrp="1"/>
          </p:cNvSpPr>
          <p:nvPr>
            <p:ph type="dt" sz="half" idx="10"/>
          </p:nvPr>
        </p:nvSpPr>
        <p:spPr/>
        <p:txBody>
          <a:bodyPr/>
          <a:lstStyle/>
          <a:p>
            <a:r>
              <a:rPr lang="en-US"/>
              <a:t>3/1/20XX</a:t>
            </a:r>
          </a:p>
        </p:txBody>
      </p:sp>
      <p:sp>
        <p:nvSpPr>
          <p:cNvPr id="4" name="Slide Number Placeholder 3">
            <a:extLst>
              <a:ext uri="{FF2B5EF4-FFF2-40B4-BE49-F238E27FC236}">
                <a16:creationId xmlns:a16="http://schemas.microsoft.com/office/drawing/2014/main" id="{CA935A50-18AE-4CB1-BB10-1CBDD8A7C2C4}"/>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30131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53A25B7-A924-4C03-8022-000A9EA88D1A}"/>
              </a:ext>
              <a:ext uri="{C183D7F6-B498-43B3-948B-1728B52AA6E4}">
                <adec:decorative xmlns:adec="http://schemas.microsoft.com/office/drawing/2017/decorative" val="1"/>
              </a:ext>
            </a:extLst>
          </p:cNvPr>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E3A68D8-CB71-4A41-B029-626BD6912875}"/>
              </a:ext>
              <a:ext uri="{C183D7F6-B498-43B3-948B-1728B52AA6E4}">
                <adec:decorative xmlns:adec="http://schemas.microsoft.com/office/drawing/2017/decorative" val="1"/>
              </a:ext>
            </a:extLst>
          </p:cNvPr>
          <p:cNvSpPr/>
          <p:nvPr userDrawn="1"/>
        </p:nvSpPr>
        <p:spPr>
          <a:xfrm>
            <a:off x="-1" y="-9524"/>
            <a:ext cx="12192000" cy="6105524"/>
          </a:xfrm>
          <a:prstGeom prst="rect">
            <a:avLst/>
          </a:prstGeom>
          <a:gradFill flip="none" rotWithShape="1">
            <a:gsLst>
              <a:gs pos="10000">
                <a:schemeClr val="accent5"/>
              </a:gs>
              <a:gs pos="90000">
                <a:schemeClr val="accent1"/>
              </a:gs>
              <a:gs pos="70000">
                <a:schemeClr val="accent2"/>
              </a:gs>
              <a:gs pos="30000">
                <a:schemeClr val="accent4"/>
              </a:gs>
              <a:gs pos="50000">
                <a:srgbClr val="FCEA37"/>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9ECFC55D-2CEE-47A4-9ACA-D6C78D236982}"/>
              </a:ext>
              <a:ext uri="{C183D7F6-B498-43B3-948B-1728B52AA6E4}">
                <adec:decorative xmlns:adec="http://schemas.microsoft.com/office/drawing/2017/decorative" val="1"/>
              </a:ext>
            </a:extLst>
          </p:cNvPr>
          <p:cNvSpPr/>
          <p:nvPr userDrawn="1"/>
        </p:nvSpPr>
        <p:spPr>
          <a:xfrm>
            <a:off x="-2" y="-9523"/>
            <a:ext cx="11430001" cy="6105523"/>
          </a:xfrm>
          <a:custGeom>
            <a:avLst/>
            <a:gdLst>
              <a:gd name="connsiteX0" fmla="*/ 0 w 11430001"/>
              <a:gd name="connsiteY0" fmla="*/ 0 h 6105523"/>
              <a:gd name="connsiteX1" fmla="*/ 7874003 w 11430001"/>
              <a:gd name="connsiteY1" fmla="*/ 0 h 6105523"/>
              <a:gd name="connsiteX2" fmla="*/ 7874003 w 11430001"/>
              <a:gd name="connsiteY2" fmla="*/ 771522 h 6105523"/>
              <a:gd name="connsiteX3" fmla="*/ 11430001 w 11430001"/>
              <a:gd name="connsiteY3" fmla="*/ 771522 h 6105523"/>
              <a:gd name="connsiteX4" fmla="*/ 11430001 w 11430001"/>
              <a:gd name="connsiteY4" fmla="*/ 6105523 h 6105523"/>
              <a:gd name="connsiteX5" fmla="*/ 7874003 w 11430001"/>
              <a:gd name="connsiteY5" fmla="*/ 6105523 h 6105523"/>
              <a:gd name="connsiteX6" fmla="*/ 5334002 w 11430001"/>
              <a:gd name="connsiteY6" fmla="*/ 6105523 h 6105523"/>
              <a:gd name="connsiteX7" fmla="*/ 0 w 11430001"/>
              <a:gd name="connsiteY7" fmla="*/ 6105523 h 610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01" h="6105523">
                <a:moveTo>
                  <a:pt x="0" y="0"/>
                </a:moveTo>
                <a:lnTo>
                  <a:pt x="7874003" y="0"/>
                </a:lnTo>
                <a:lnTo>
                  <a:pt x="7874003" y="771522"/>
                </a:lnTo>
                <a:lnTo>
                  <a:pt x="11430001" y="771522"/>
                </a:lnTo>
                <a:lnTo>
                  <a:pt x="11430001" y="6105523"/>
                </a:lnTo>
                <a:lnTo>
                  <a:pt x="7874003" y="6105523"/>
                </a:lnTo>
                <a:lnTo>
                  <a:pt x="5334002" y="6105523"/>
                </a:lnTo>
                <a:lnTo>
                  <a:pt x="0" y="6105523"/>
                </a:lnTo>
                <a:close/>
              </a:path>
            </a:pathLst>
          </a:custGeom>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itle 5">
            <a:extLst>
              <a:ext uri="{FF2B5EF4-FFF2-40B4-BE49-F238E27FC236}">
                <a16:creationId xmlns:a16="http://schemas.microsoft.com/office/drawing/2014/main" id="{00406F9C-B330-46B3-A03C-15F85CD76061}"/>
              </a:ext>
            </a:extLst>
          </p:cNvPr>
          <p:cNvSpPr>
            <a:spLocks noGrp="1"/>
          </p:cNvSpPr>
          <p:nvPr>
            <p:ph type="title"/>
          </p:nvPr>
        </p:nvSpPr>
        <p:spPr>
          <a:xfrm>
            <a:off x="762000" y="3822282"/>
            <a:ext cx="5012266" cy="2273710"/>
          </a:xfrm>
        </p:spPr>
        <p:txBody>
          <a:bodyPr anchor="t"/>
          <a:lstStyle>
            <a:lvl1pPr>
              <a:defRPr sz="4200"/>
            </a:lvl1pPr>
          </a:lstStyle>
          <a:p>
            <a:r>
              <a:rPr lang="en-US"/>
              <a:t>Click to edit Master title style</a:t>
            </a:r>
            <a:endParaRPr lang="en-US" dirty="0"/>
          </a:p>
        </p:txBody>
      </p:sp>
      <p:sp>
        <p:nvSpPr>
          <p:cNvPr id="21" name="Picture Placeholder 20">
            <a:extLst>
              <a:ext uri="{FF2B5EF4-FFF2-40B4-BE49-F238E27FC236}">
                <a16:creationId xmlns:a16="http://schemas.microsoft.com/office/drawing/2014/main" id="{34FC9061-555D-4FE2-ABE9-07A195BC022E}"/>
              </a:ext>
            </a:extLst>
          </p:cNvPr>
          <p:cNvSpPr>
            <a:spLocks noGrp="1"/>
          </p:cNvSpPr>
          <p:nvPr>
            <p:ph type="pic" sz="quarter" idx="13"/>
          </p:nvPr>
        </p:nvSpPr>
        <p:spPr>
          <a:xfrm>
            <a:off x="758952" y="761988"/>
            <a:ext cx="3566160" cy="2660904"/>
          </a:xfrm>
          <a:solidFill>
            <a:schemeClr val="accent6"/>
          </a:solidFill>
        </p:spPr>
        <p:txBody>
          <a:bodyPr/>
          <a:lstStyle/>
          <a:p>
            <a:r>
              <a:rPr lang="en-US"/>
              <a:t>Click icon to add picture</a:t>
            </a:r>
          </a:p>
        </p:txBody>
      </p:sp>
      <p:sp>
        <p:nvSpPr>
          <p:cNvPr id="22" name="Picture Placeholder 20">
            <a:extLst>
              <a:ext uri="{FF2B5EF4-FFF2-40B4-BE49-F238E27FC236}">
                <a16:creationId xmlns:a16="http://schemas.microsoft.com/office/drawing/2014/main" id="{7C8788B5-2964-4199-A168-84BDEBE3E9A7}"/>
              </a:ext>
            </a:extLst>
          </p:cNvPr>
          <p:cNvSpPr>
            <a:spLocks noGrp="1"/>
          </p:cNvSpPr>
          <p:nvPr>
            <p:ph type="pic" sz="quarter" idx="14"/>
          </p:nvPr>
        </p:nvSpPr>
        <p:spPr>
          <a:xfrm>
            <a:off x="4294632" y="761980"/>
            <a:ext cx="3566160" cy="2660904"/>
          </a:xfrm>
          <a:solidFill>
            <a:schemeClr val="accent6"/>
          </a:solidFill>
        </p:spPr>
        <p:txBody>
          <a:bodyPr/>
          <a:lstStyle/>
          <a:p>
            <a:r>
              <a:rPr lang="en-US"/>
              <a:t>Click icon to add picture</a:t>
            </a:r>
          </a:p>
        </p:txBody>
      </p:sp>
      <p:sp>
        <p:nvSpPr>
          <p:cNvPr id="23" name="Picture Placeholder 20">
            <a:extLst>
              <a:ext uri="{FF2B5EF4-FFF2-40B4-BE49-F238E27FC236}">
                <a16:creationId xmlns:a16="http://schemas.microsoft.com/office/drawing/2014/main" id="{D4B5D4A5-C34C-4703-AFB6-DA982B6FF83B}"/>
              </a:ext>
            </a:extLst>
          </p:cNvPr>
          <p:cNvSpPr>
            <a:spLocks noGrp="1"/>
          </p:cNvSpPr>
          <p:nvPr>
            <p:ph type="pic" sz="quarter" idx="15"/>
          </p:nvPr>
        </p:nvSpPr>
        <p:spPr>
          <a:xfrm>
            <a:off x="7859598" y="761980"/>
            <a:ext cx="3566160" cy="2660904"/>
          </a:xfrm>
          <a:solidFill>
            <a:schemeClr val="accent6"/>
          </a:solidFill>
        </p:spPr>
        <p:txBody>
          <a:bodyPr/>
          <a:lstStyle/>
          <a:p>
            <a:r>
              <a:rPr lang="en-US"/>
              <a:t>Click icon to add picture</a:t>
            </a:r>
            <a:endParaRPr lang="en-US" dirty="0"/>
          </a:p>
        </p:txBody>
      </p:sp>
      <p:sp>
        <p:nvSpPr>
          <p:cNvPr id="19" name="Content Placeholder 1">
            <a:extLst>
              <a:ext uri="{FF2B5EF4-FFF2-40B4-BE49-F238E27FC236}">
                <a16:creationId xmlns:a16="http://schemas.microsoft.com/office/drawing/2014/main" id="{8CA9663F-19C9-4799-8B97-333815BF6A4F}"/>
              </a:ext>
            </a:extLst>
          </p:cNvPr>
          <p:cNvSpPr>
            <a:spLocks noGrp="1"/>
          </p:cNvSpPr>
          <p:nvPr>
            <p:ph idx="1"/>
          </p:nvPr>
        </p:nvSpPr>
        <p:spPr>
          <a:xfrm>
            <a:off x="6417734" y="3822282"/>
            <a:ext cx="4607484" cy="2273710"/>
          </a:xfrm>
        </p:spPr>
        <p:txBody>
          <a:bodyPr anchor="t">
            <a:normAutofit/>
          </a:bodyPr>
          <a:lstStyle>
            <a:lvl1pPr marL="0" indent="0">
              <a:buNone/>
              <a:defRPr/>
            </a:lvl1pPr>
          </a:lstStyle>
          <a:p>
            <a:pPr lvl="0"/>
            <a:r>
              <a:rPr lang="en-US"/>
              <a:t>Click to edit Master text styles</a:t>
            </a:r>
          </a:p>
        </p:txBody>
      </p:sp>
      <p:sp>
        <p:nvSpPr>
          <p:cNvPr id="3" name="Footer Placeholder 2">
            <a:extLst>
              <a:ext uri="{FF2B5EF4-FFF2-40B4-BE49-F238E27FC236}">
                <a16:creationId xmlns:a16="http://schemas.microsoft.com/office/drawing/2014/main" id="{452CFE08-03FE-487B-8963-9FAD3049CFFA}"/>
              </a:ext>
            </a:extLst>
          </p:cNvPr>
          <p:cNvSpPr>
            <a:spLocks noGrp="1"/>
          </p:cNvSpPr>
          <p:nvPr>
            <p:ph type="ftr" sz="quarter" idx="11"/>
          </p:nvPr>
        </p:nvSpPr>
        <p:spPr/>
        <p:txBody>
          <a:bodyPr/>
          <a:lstStyle/>
          <a:p>
            <a:r>
              <a:rPr lang="en-US"/>
              <a:t>Sample footer text</a:t>
            </a:r>
          </a:p>
        </p:txBody>
      </p:sp>
      <p:sp>
        <p:nvSpPr>
          <p:cNvPr id="2" name="Date Placeholder 1">
            <a:extLst>
              <a:ext uri="{FF2B5EF4-FFF2-40B4-BE49-F238E27FC236}">
                <a16:creationId xmlns:a16="http://schemas.microsoft.com/office/drawing/2014/main" id="{B7862271-51F6-4122-9709-D279042F8846}"/>
              </a:ext>
            </a:extLst>
          </p:cNvPr>
          <p:cNvSpPr>
            <a:spLocks noGrp="1"/>
          </p:cNvSpPr>
          <p:nvPr>
            <p:ph type="dt" sz="half" idx="10"/>
          </p:nvPr>
        </p:nvSpPr>
        <p:spPr/>
        <p:txBody>
          <a:bodyPr/>
          <a:lstStyle/>
          <a:p>
            <a:r>
              <a:rPr lang="en-US"/>
              <a:t>3/1/20XX</a:t>
            </a:r>
          </a:p>
        </p:txBody>
      </p:sp>
      <p:sp>
        <p:nvSpPr>
          <p:cNvPr id="4" name="Slide Number Placeholder 3">
            <a:extLst>
              <a:ext uri="{FF2B5EF4-FFF2-40B4-BE49-F238E27FC236}">
                <a16:creationId xmlns:a16="http://schemas.microsoft.com/office/drawing/2014/main" id="{CA935A50-18AE-4CB1-BB10-1CBDD8A7C2C4}"/>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113379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FAC5ABB9-3EAC-446C-B128-CFDB09B2476A}"/>
              </a:ext>
              <a:ext uri="{C183D7F6-B498-43B3-948B-1728B52AA6E4}">
                <adec:decorative xmlns:adec="http://schemas.microsoft.com/office/drawing/2017/decorative" val="1"/>
              </a:ext>
            </a:extLst>
          </p:cNvPr>
          <p:cNvSpPr/>
          <p:nvPr userDrawn="1"/>
        </p:nvSpPr>
        <p:spPr>
          <a:xfrm>
            <a:off x="0" y="2"/>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0DED2D7-7BC9-473D-8241-8289B5821CF4}"/>
              </a:ext>
              <a:ext uri="{C183D7F6-B498-43B3-948B-1728B52AA6E4}">
                <adec:decorative xmlns:adec="http://schemas.microsoft.com/office/drawing/2017/decorative" val="1"/>
              </a:ext>
            </a:extLst>
          </p:cNvPr>
          <p:cNvSpPr/>
          <p:nvPr userDrawn="1"/>
        </p:nvSpPr>
        <p:spPr>
          <a:xfrm>
            <a:off x="0" y="0"/>
            <a:ext cx="12192000" cy="6858001"/>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ectangle 6">
            <a:extLst>
              <a:ext uri="{FF2B5EF4-FFF2-40B4-BE49-F238E27FC236}">
                <a16:creationId xmlns:a16="http://schemas.microsoft.com/office/drawing/2014/main" id="{19C2616F-4436-4A60-BB08-54EC762C53BE}"/>
              </a:ext>
              <a:ext uri="{C183D7F6-B498-43B3-948B-1728B52AA6E4}">
                <adec:decorative xmlns:adec="http://schemas.microsoft.com/office/drawing/2017/decorative" val="1"/>
              </a:ext>
            </a:extLst>
          </p:cNvPr>
          <p:cNvSpPr/>
          <p:nvPr userDrawn="1"/>
        </p:nvSpPr>
        <p:spPr>
          <a:xfrm>
            <a:off x="0" y="762001"/>
            <a:ext cx="12192000" cy="6095999"/>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2">
            <a:extLst>
              <a:ext uri="{FF2B5EF4-FFF2-40B4-BE49-F238E27FC236}">
                <a16:creationId xmlns:a16="http://schemas.microsoft.com/office/drawing/2014/main" id="{D6F9523F-1BD5-4832-8B13-FA0BE3E6F732}"/>
              </a:ext>
            </a:extLst>
          </p:cNvPr>
          <p:cNvSpPr>
            <a:spLocks noGrp="1"/>
          </p:cNvSpPr>
          <p:nvPr>
            <p:ph type="title"/>
          </p:nvPr>
        </p:nvSpPr>
        <p:spPr>
          <a:xfrm>
            <a:off x="5431940" y="1517652"/>
            <a:ext cx="5998059" cy="1344613"/>
          </a:xfrm>
        </p:spPr>
        <p:txBody>
          <a:bodyPr/>
          <a:lstStyle/>
          <a:p>
            <a:r>
              <a:rPr lang="en-US"/>
              <a:t>Click to edit Master title style</a:t>
            </a:r>
            <a:endParaRPr lang="en-US" dirty="0"/>
          </a:p>
        </p:txBody>
      </p:sp>
      <p:sp>
        <p:nvSpPr>
          <p:cNvPr id="17" name="Picture Placeholder 16">
            <a:extLst>
              <a:ext uri="{FF2B5EF4-FFF2-40B4-BE49-F238E27FC236}">
                <a16:creationId xmlns:a16="http://schemas.microsoft.com/office/drawing/2014/main" id="{FA83160D-9929-4C5C-B741-192DF7639B60}"/>
              </a:ext>
            </a:extLst>
          </p:cNvPr>
          <p:cNvSpPr>
            <a:spLocks noGrp="1"/>
          </p:cNvSpPr>
          <p:nvPr>
            <p:ph type="pic" sz="quarter" idx="13"/>
          </p:nvPr>
        </p:nvSpPr>
        <p:spPr>
          <a:xfrm>
            <a:off x="768293" y="1517652"/>
            <a:ext cx="1947672" cy="2295144"/>
          </a:xfrm>
          <a:solidFill>
            <a:schemeClr val="accent6"/>
          </a:solidFill>
        </p:spPr>
        <p:txBody>
          <a:bodyPr/>
          <a:lstStyle/>
          <a:p>
            <a:r>
              <a:rPr lang="en-US"/>
              <a:t>Click icon to add picture</a:t>
            </a:r>
            <a:endParaRPr lang="en-US" dirty="0"/>
          </a:p>
        </p:txBody>
      </p:sp>
      <p:sp>
        <p:nvSpPr>
          <p:cNvPr id="18" name="Picture Placeholder 16">
            <a:extLst>
              <a:ext uri="{FF2B5EF4-FFF2-40B4-BE49-F238E27FC236}">
                <a16:creationId xmlns:a16="http://schemas.microsoft.com/office/drawing/2014/main" id="{D97EB8C6-CD91-4F0C-A719-5079DB8D325C}"/>
              </a:ext>
            </a:extLst>
          </p:cNvPr>
          <p:cNvSpPr>
            <a:spLocks noGrp="1"/>
          </p:cNvSpPr>
          <p:nvPr>
            <p:ph type="pic" sz="quarter" idx="14"/>
          </p:nvPr>
        </p:nvSpPr>
        <p:spPr>
          <a:xfrm>
            <a:off x="2715768" y="1517904"/>
            <a:ext cx="1947672" cy="2295144"/>
          </a:xfrm>
          <a:solidFill>
            <a:schemeClr val="accent6"/>
          </a:solidFill>
        </p:spPr>
        <p:txBody>
          <a:bodyPr/>
          <a:lstStyle/>
          <a:p>
            <a:r>
              <a:rPr lang="en-US"/>
              <a:t>Click icon to add picture</a:t>
            </a:r>
            <a:endParaRPr lang="en-US" dirty="0"/>
          </a:p>
        </p:txBody>
      </p:sp>
      <p:sp>
        <p:nvSpPr>
          <p:cNvPr id="20" name="Picture Placeholder 19">
            <a:extLst>
              <a:ext uri="{FF2B5EF4-FFF2-40B4-BE49-F238E27FC236}">
                <a16:creationId xmlns:a16="http://schemas.microsoft.com/office/drawing/2014/main" id="{A7347AC5-7F3A-4E62-AE18-744B6A756E4C}"/>
              </a:ext>
            </a:extLst>
          </p:cNvPr>
          <p:cNvSpPr>
            <a:spLocks noGrp="1"/>
          </p:cNvSpPr>
          <p:nvPr>
            <p:ph type="pic" sz="quarter" idx="15"/>
          </p:nvPr>
        </p:nvSpPr>
        <p:spPr>
          <a:xfrm>
            <a:off x="768096" y="3800858"/>
            <a:ext cx="3895344" cy="2295144"/>
          </a:xfrm>
          <a:solidFill>
            <a:schemeClr val="accent6"/>
          </a:solidFill>
        </p:spPr>
        <p:txBody>
          <a:bodyPr/>
          <a:lstStyle/>
          <a:p>
            <a:r>
              <a:rPr lang="en-US"/>
              <a:t>Click icon to add picture</a:t>
            </a:r>
          </a:p>
        </p:txBody>
      </p:sp>
      <p:sp>
        <p:nvSpPr>
          <p:cNvPr id="12" name="Content Placeholder 13">
            <a:extLst>
              <a:ext uri="{FF2B5EF4-FFF2-40B4-BE49-F238E27FC236}">
                <a16:creationId xmlns:a16="http://schemas.microsoft.com/office/drawing/2014/main" id="{CC904223-D55A-40A9-AA1D-5687C89BE8E3}"/>
              </a:ext>
            </a:extLst>
          </p:cNvPr>
          <p:cNvSpPr>
            <a:spLocks noGrp="1"/>
          </p:cNvSpPr>
          <p:nvPr>
            <p:ph idx="1"/>
          </p:nvPr>
        </p:nvSpPr>
        <p:spPr>
          <a:xfrm>
            <a:off x="5431940" y="2970215"/>
            <a:ext cx="5998059" cy="3125787"/>
          </a:xfrm>
        </p:spPr>
        <p:txBody>
          <a:bodyPr>
            <a:normAutofit/>
          </a:bodyPr>
          <a:lstStyle>
            <a:lvl1pPr marL="0" indent="0">
              <a:buNone/>
              <a:defRPr/>
            </a:lvl1pPr>
          </a:lstStyle>
          <a:p>
            <a:pPr lvl="0"/>
            <a:r>
              <a:rPr lang="en-US"/>
              <a:t>Click to edit Master text styles</a:t>
            </a:r>
          </a:p>
        </p:txBody>
      </p:sp>
      <p:sp>
        <p:nvSpPr>
          <p:cNvPr id="3" name="Footer Placeholder 2">
            <a:extLst>
              <a:ext uri="{FF2B5EF4-FFF2-40B4-BE49-F238E27FC236}">
                <a16:creationId xmlns:a16="http://schemas.microsoft.com/office/drawing/2014/main" id="{452CFE08-03FE-487B-8963-9FAD3049CFFA}"/>
              </a:ext>
            </a:extLst>
          </p:cNvPr>
          <p:cNvSpPr>
            <a:spLocks noGrp="1"/>
          </p:cNvSpPr>
          <p:nvPr>
            <p:ph type="ftr" sz="quarter" idx="11"/>
          </p:nvPr>
        </p:nvSpPr>
        <p:spPr/>
        <p:txBody>
          <a:bodyPr/>
          <a:lstStyle/>
          <a:p>
            <a:r>
              <a:rPr lang="en-US"/>
              <a:t>Sample footer text</a:t>
            </a:r>
          </a:p>
        </p:txBody>
      </p:sp>
      <p:sp>
        <p:nvSpPr>
          <p:cNvPr id="2" name="Date Placeholder 1">
            <a:extLst>
              <a:ext uri="{FF2B5EF4-FFF2-40B4-BE49-F238E27FC236}">
                <a16:creationId xmlns:a16="http://schemas.microsoft.com/office/drawing/2014/main" id="{B7862271-51F6-4122-9709-D279042F8846}"/>
              </a:ext>
            </a:extLst>
          </p:cNvPr>
          <p:cNvSpPr>
            <a:spLocks noGrp="1"/>
          </p:cNvSpPr>
          <p:nvPr>
            <p:ph type="dt" sz="half" idx="10"/>
          </p:nvPr>
        </p:nvSpPr>
        <p:spPr/>
        <p:txBody>
          <a:bodyPr/>
          <a:lstStyle/>
          <a:p>
            <a:r>
              <a:rPr lang="en-US"/>
              <a:t>3/1/20XX</a:t>
            </a:r>
          </a:p>
        </p:txBody>
      </p:sp>
      <p:sp>
        <p:nvSpPr>
          <p:cNvPr id="4" name="Slide Number Placeholder 3">
            <a:extLst>
              <a:ext uri="{FF2B5EF4-FFF2-40B4-BE49-F238E27FC236}">
                <a16:creationId xmlns:a16="http://schemas.microsoft.com/office/drawing/2014/main" id="{CA935A50-18AE-4CB1-BB10-1CBDD8A7C2C4}"/>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408973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4A1CC7-4419-4A64-9DC9-AE157407AFB8}"/>
              </a:ext>
              <a:ext uri="{C183D7F6-B498-43B3-948B-1728B52AA6E4}">
                <adec:decorative xmlns:adec="http://schemas.microsoft.com/office/drawing/2017/decorative" val="1"/>
              </a:ext>
            </a:extLst>
          </p:cNvPr>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A2F8EC6-DD66-475C-B129-22B374F49A70}"/>
              </a:ext>
              <a:ext uri="{C183D7F6-B498-43B3-948B-1728B52AA6E4}">
                <adec:decorative xmlns:adec="http://schemas.microsoft.com/office/drawing/2017/decorative" val="1"/>
              </a:ext>
            </a:extLst>
          </p:cNvPr>
          <p:cNvSpPr/>
          <p:nvPr userDrawn="1"/>
        </p:nvSpPr>
        <p:spPr>
          <a:xfrm>
            <a:off x="0" y="-1"/>
            <a:ext cx="12192000" cy="6099048"/>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Freeform: Shape 11">
            <a:extLst>
              <a:ext uri="{FF2B5EF4-FFF2-40B4-BE49-F238E27FC236}">
                <a16:creationId xmlns:a16="http://schemas.microsoft.com/office/drawing/2014/main" id="{86FA963F-8B94-469B-B1A5-890D9134FB50}"/>
              </a:ext>
              <a:ext uri="{C183D7F6-B498-43B3-948B-1728B52AA6E4}">
                <adec:decorative xmlns:adec="http://schemas.microsoft.com/office/drawing/2017/decorative" val="1"/>
              </a:ext>
            </a:extLst>
          </p:cNvPr>
          <p:cNvSpPr/>
          <p:nvPr userDrawn="1"/>
        </p:nvSpPr>
        <p:spPr>
          <a:xfrm>
            <a:off x="0" y="0"/>
            <a:ext cx="11430001" cy="6168789"/>
          </a:xfrm>
          <a:custGeom>
            <a:avLst/>
            <a:gdLst>
              <a:gd name="connsiteX0" fmla="*/ 0 w 11430001"/>
              <a:gd name="connsiteY0" fmla="*/ 0 h 6168789"/>
              <a:gd name="connsiteX1" fmla="*/ 5334002 w 11430001"/>
              <a:gd name="connsiteY1" fmla="*/ 0 h 6168789"/>
              <a:gd name="connsiteX2" fmla="*/ 5334002 w 11430001"/>
              <a:gd name="connsiteY2" fmla="*/ 771523 h 6168789"/>
              <a:gd name="connsiteX3" fmla="*/ 11430001 w 11430001"/>
              <a:gd name="connsiteY3" fmla="*/ 771523 h 6168789"/>
              <a:gd name="connsiteX4" fmla="*/ 11430001 w 11430001"/>
              <a:gd name="connsiteY4" fmla="*/ 6168789 h 6168789"/>
              <a:gd name="connsiteX5" fmla="*/ 0 w 11430001"/>
              <a:gd name="connsiteY5" fmla="*/ 6168789 h 616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1" h="6168789">
                <a:moveTo>
                  <a:pt x="0" y="0"/>
                </a:moveTo>
                <a:lnTo>
                  <a:pt x="5334002" y="0"/>
                </a:lnTo>
                <a:lnTo>
                  <a:pt x="5334002" y="771523"/>
                </a:lnTo>
                <a:lnTo>
                  <a:pt x="11430001" y="771523"/>
                </a:lnTo>
                <a:lnTo>
                  <a:pt x="11430001" y="6168789"/>
                </a:lnTo>
                <a:lnTo>
                  <a:pt x="0" y="6168789"/>
                </a:lnTo>
                <a:close/>
              </a:path>
            </a:pathLst>
          </a:custGeom>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Title 5">
            <a:extLst>
              <a:ext uri="{FF2B5EF4-FFF2-40B4-BE49-F238E27FC236}">
                <a16:creationId xmlns:a16="http://schemas.microsoft.com/office/drawing/2014/main" id="{4CD44A43-6E39-4FE6-87BB-C65CE8FC6B1A}"/>
              </a:ext>
            </a:extLst>
          </p:cNvPr>
          <p:cNvSpPr>
            <a:spLocks noGrp="1"/>
          </p:cNvSpPr>
          <p:nvPr>
            <p:ph type="title"/>
          </p:nvPr>
        </p:nvSpPr>
        <p:spPr>
          <a:xfrm>
            <a:off x="6096000" y="1517650"/>
            <a:ext cx="4565650" cy="1344613"/>
          </a:xfrm>
        </p:spPr>
        <p:txBody>
          <a:bodyPr>
            <a:normAutofit/>
          </a:bodyPr>
          <a:lstStyle/>
          <a:p>
            <a:r>
              <a:rPr lang="en-US"/>
              <a:t>Click to edit Master title style</a:t>
            </a:r>
            <a:endParaRPr lang="en-US" dirty="0"/>
          </a:p>
        </p:txBody>
      </p:sp>
      <p:sp>
        <p:nvSpPr>
          <p:cNvPr id="18" name="Picture Placeholder 17">
            <a:extLst>
              <a:ext uri="{FF2B5EF4-FFF2-40B4-BE49-F238E27FC236}">
                <a16:creationId xmlns:a16="http://schemas.microsoft.com/office/drawing/2014/main" id="{5229EB0D-B986-4E26-BDF3-305AE3233EB7}"/>
              </a:ext>
            </a:extLst>
          </p:cNvPr>
          <p:cNvSpPr>
            <a:spLocks noGrp="1"/>
          </p:cNvSpPr>
          <p:nvPr>
            <p:ph type="pic" sz="quarter" idx="13"/>
          </p:nvPr>
        </p:nvSpPr>
        <p:spPr>
          <a:xfrm>
            <a:off x="758952" y="883487"/>
            <a:ext cx="4562856" cy="2441448"/>
          </a:xfrm>
          <a:solidFill>
            <a:schemeClr val="accent6"/>
          </a:solidFill>
        </p:spPr>
        <p:txBody>
          <a:bodyPr/>
          <a:lstStyle/>
          <a:p>
            <a:r>
              <a:rPr lang="en-US"/>
              <a:t>Click icon to add picture</a:t>
            </a:r>
          </a:p>
        </p:txBody>
      </p:sp>
      <p:sp>
        <p:nvSpPr>
          <p:cNvPr id="19" name="Picture Placeholder 17">
            <a:extLst>
              <a:ext uri="{FF2B5EF4-FFF2-40B4-BE49-F238E27FC236}">
                <a16:creationId xmlns:a16="http://schemas.microsoft.com/office/drawing/2014/main" id="{37E21EC2-9A85-4522-B6AD-3FF227CACDD7}"/>
              </a:ext>
            </a:extLst>
          </p:cNvPr>
          <p:cNvSpPr>
            <a:spLocks noGrp="1"/>
          </p:cNvSpPr>
          <p:nvPr>
            <p:ph type="pic" sz="quarter" idx="14"/>
          </p:nvPr>
        </p:nvSpPr>
        <p:spPr>
          <a:xfrm>
            <a:off x="758952" y="3593592"/>
            <a:ext cx="4562856" cy="2441448"/>
          </a:xfrm>
          <a:solidFill>
            <a:schemeClr val="accent6"/>
          </a:solidFill>
        </p:spPr>
        <p:txBody>
          <a:bodyPr/>
          <a:lstStyle/>
          <a:p>
            <a:r>
              <a:rPr lang="en-US"/>
              <a:t>Click icon to add picture</a:t>
            </a:r>
          </a:p>
        </p:txBody>
      </p:sp>
      <p:sp>
        <p:nvSpPr>
          <p:cNvPr id="16" name="Content Placeholder 1">
            <a:extLst>
              <a:ext uri="{FF2B5EF4-FFF2-40B4-BE49-F238E27FC236}">
                <a16:creationId xmlns:a16="http://schemas.microsoft.com/office/drawing/2014/main" id="{9F9D0834-E38A-4C71-95D5-A8A2B973AC09}"/>
              </a:ext>
            </a:extLst>
          </p:cNvPr>
          <p:cNvSpPr>
            <a:spLocks noGrp="1"/>
          </p:cNvSpPr>
          <p:nvPr>
            <p:ph idx="1"/>
          </p:nvPr>
        </p:nvSpPr>
        <p:spPr>
          <a:xfrm>
            <a:off x="6095998" y="2970213"/>
            <a:ext cx="4565651" cy="3125787"/>
          </a:xfrm>
        </p:spPr>
        <p:txBody>
          <a:bodyPr>
            <a:normAutofit/>
          </a:bodyPr>
          <a:lstStyle>
            <a:lvl1pPr marL="0" indent="0">
              <a:buNone/>
              <a:defRPr/>
            </a:lvl1pPr>
          </a:lstStyle>
          <a:p>
            <a:pPr lvl="0"/>
            <a:r>
              <a:rPr lang="en-US"/>
              <a:t>Click to edit Master text styles</a:t>
            </a:r>
          </a:p>
        </p:txBody>
      </p:sp>
      <p:sp>
        <p:nvSpPr>
          <p:cNvPr id="3" name="Footer Placeholder 2">
            <a:extLst>
              <a:ext uri="{FF2B5EF4-FFF2-40B4-BE49-F238E27FC236}">
                <a16:creationId xmlns:a16="http://schemas.microsoft.com/office/drawing/2014/main" id="{452CFE08-03FE-487B-8963-9FAD3049CFFA}"/>
              </a:ext>
            </a:extLst>
          </p:cNvPr>
          <p:cNvSpPr>
            <a:spLocks noGrp="1"/>
          </p:cNvSpPr>
          <p:nvPr>
            <p:ph type="ftr" sz="quarter" idx="11"/>
          </p:nvPr>
        </p:nvSpPr>
        <p:spPr/>
        <p:txBody>
          <a:bodyPr/>
          <a:lstStyle/>
          <a:p>
            <a:r>
              <a:rPr lang="en-US"/>
              <a:t>Sample footer text</a:t>
            </a:r>
          </a:p>
        </p:txBody>
      </p:sp>
      <p:sp>
        <p:nvSpPr>
          <p:cNvPr id="2" name="Date Placeholder 1">
            <a:extLst>
              <a:ext uri="{FF2B5EF4-FFF2-40B4-BE49-F238E27FC236}">
                <a16:creationId xmlns:a16="http://schemas.microsoft.com/office/drawing/2014/main" id="{B7862271-51F6-4122-9709-D279042F8846}"/>
              </a:ext>
            </a:extLst>
          </p:cNvPr>
          <p:cNvSpPr>
            <a:spLocks noGrp="1"/>
          </p:cNvSpPr>
          <p:nvPr>
            <p:ph type="dt" sz="half" idx="10"/>
          </p:nvPr>
        </p:nvSpPr>
        <p:spPr/>
        <p:txBody>
          <a:bodyPr/>
          <a:lstStyle/>
          <a:p>
            <a:r>
              <a:rPr lang="en-US"/>
              <a:t>3/1/20XX</a:t>
            </a:r>
          </a:p>
        </p:txBody>
      </p:sp>
      <p:sp>
        <p:nvSpPr>
          <p:cNvPr id="4" name="Slide Number Placeholder 3">
            <a:extLst>
              <a:ext uri="{FF2B5EF4-FFF2-40B4-BE49-F238E27FC236}">
                <a16:creationId xmlns:a16="http://schemas.microsoft.com/office/drawing/2014/main" id="{CA935A50-18AE-4CB1-BB10-1CBDD8A7C2C4}"/>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198835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1D03AAFC-F6FA-4A24-BE1D-34AE6AD64CD3}"/>
              </a:ext>
              <a:ext uri="{C183D7F6-B498-43B3-948B-1728B52AA6E4}">
                <adec:decorative xmlns:adec="http://schemas.microsoft.com/office/drawing/2017/decorative" val="1"/>
              </a:ext>
            </a:extLst>
          </p:cNvPr>
          <p:cNvSpPr/>
          <p:nvPr userDrawn="1"/>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Picture Placeholder 11">
            <a:extLst>
              <a:ext uri="{FF2B5EF4-FFF2-40B4-BE49-F238E27FC236}">
                <a16:creationId xmlns:a16="http://schemas.microsoft.com/office/drawing/2014/main" id="{82190B39-D040-425A-9AD6-58A7533FEA6D}"/>
              </a:ext>
            </a:extLst>
          </p:cNvPr>
          <p:cNvSpPr>
            <a:spLocks noGrp="1"/>
          </p:cNvSpPr>
          <p:nvPr>
            <p:ph type="pic" sz="quarter" idx="13"/>
          </p:nvPr>
        </p:nvSpPr>
        <p:spPr>
          <a:xfrm>
            <a:off x="746760" y="756284"/>
            <a:ext cx="10698480" cy="5349240"/>
          </a:xfrm>
          <a:solidFill>
            <a:schemeClr val="accent6"/>
          </a:solidFill>
        </p:spPr>
        <p:txBody>
          <a:bodyPr/>
          <a:lstStyle/>
          <a:p>
            <a:r>
              <a:rPr lang="en-US"/>
              <a:t>Click icon to add picture</a:t>
            </a:r>
            <a:endParaRPr lang="en-US" dirty="0"/>
          </a:p>
        </p:txBody>
      </p:sp>
      <p:sp>
        <p:nvSpPr>
          <p:cNvPr id="15" name="Title 16">
            <a:extLst>
              <a:ext uri="{FF2B5EF4-FFF2-40B4-BE49-F238E27FC236}">
                <a16:creationId xmlns:a16="http://schemas.microsoft.com/office/drawing/2014/main" id="{8950CCE3-163E-46A1-B489-395F3F75FE34}"/>
              </a:ext>
            </a:extLst>
          </p:cNvPr>
          <p:cNvSpPr>
            <a:spLocks noGrp="1"/>
          </p:cNvSpPr>
          <p:nvPr>
            <p:ph type="ctrTitle"/>
          </p:nvPr>
        </p:nvSpPr>
        <p:spPr>
          <a:xfrm>
            <a:off x="7333488" y="1517904"/>
            <a:ext cx="3749040" cy="2796945"/>
          </a:xfrm>
        </p:spPr>
        <p:txBody>
          <a:bodyPr anchor="ctr">
            <a:normAutofit/>
          </a:bodyPr>
          <a:lstStyle>
            <a:lvl1pPr>
              <a:defRPr sz="6000"/>
            </a:lvl1pPr>
          </a:lstStyle>
          <a:p>
            <a:pPr algn="l"/>
            <a:r>
              <a:rPr lang="en-US"/>
              <a:t>Click to edit Master title style</a:t>
            </a:r>
            <a:endParaRPr lang="en-US" dirty="0"/>
          </a:p>
        </p:txBody>
      </p:sp>
      <p:sp>
        <p:nvSpPr>
          <p:cNvPr id="16" name="Subtitle 17">
            <a:extLst>
              <a:ext uri="{FF2B5EF4-FFF2-40B4-BE49-F238E27FC236}">
                <a16:creationId xmlns:a16="http://schemas.microsoft.com/office/drawing/2014/main" id="{81E38157-454C-44D5-8D2B-A220A53D780E}"/>
              </a:ext>
            </a:extLst>
          </p:cNvPr>
          <p:cNvSpPr>
            <a:spLocks noGrp="1"/>
          </p:cNvSpPr>
          <p:nvPr>
            <p:ph type="subTitle" idx="1"/>
          </p:nvPr>
        </p:nvSpPr>
        <p:spPr>
          <a:xfrm>
            <a:off x="7333488" y="4479368"/>
            <a:ext cx="3666744" cy="1616631"/>
          </a:xfrm>
        </p:spPr>
        <p:txBody>
          <a:bodyPr/>
          <a:lstStyle>
            <a:lvl1pPr marL="0" indent="0">
              <a:buNone/>
              <a:defRPr/>
            </a:lvl1pPr>
          </a:lstStyle>
          <a:p>
            <a:pPr algn="l"/>
            <a:r>
              <a:rPr lang="en-US"/>
              <a:t>Click to edit Master subtitle style</a:t>
            </a:r>
            <a:endParaRPr lang="en-US" dirty="0"/>
          </a:p>
        </p:txBody>
      </p:sp>
    </p:spTree>
    <p:extLst>
      <p:ext uri="{BB962C8B-B14F-4D97-AF65-F5344CB8AC3E}">
        <p14:creationId xmlns:p14="http://schemas.microsoft.com/office/powerpoint/2010/main" val="1730548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Chart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C5BB2-C09C-49B0-BAFA-DE1801CD3E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A47C21-944D-47FE-9519-A255188371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A2AD668-6E19-425C-88F7-AF4220662C0D}"/>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AC7CE36D-6B7B-4D5E-831E-34A4286D6E6A}"/>
              </a:ext>
            </a:extLst>
          </p:cNvPr>
          <p:cNvSpPr>
            <a:spLocks noGrp="1"/>
          </p:cNvSpPr>
          <p:nvPr>
            <p:ph type="dt" sz="half" idx="10"/>
          </p:nvPr>
        </p:nvSpPr>
        <p:spPr/>
        <p:txBody>
          <a:bodyPr/>
          <a:lstStyle/>
          <a:p>
            <a:r>
              <a:rPr lang="en-US"/>
              <a:t>3/1/20XX</a:t>
            </a:r>
          </a:p>
        </p:txBody>
      </p:sp>
      <p:sp>
        <p:nvSpPr>
          <p:cNvPr id="6" name="Slide Number Placeholder 5">
            <a:extLst>
              <a:ext uri="{FF2B5EF4-FFF2-40B4-BE49-F238E27FC236}">
                <a16:creationId xmlns:a16="http://schemas.microsoft.com/office/drawing/2014/main" id="{36905C53-CF7C-4936-9E35-1BEBD683626E}"/>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352512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8EDA639-2F5C-4255-BE42-C41A5ABBC24D}"/>
              </a:ext>
              <a:ext uri="{C183D7F6-B498-43B3-948B-1728B52AA6E4}">
                <adec:decorative xmlns:adec="http://schemas.microsoft.com/office/drawing/2017/decorative" val="1"/>
              </a:ext>
            </a:extLst>
          </p:cNvPr>
          <p:cNvSpPr/>
          <p:nvPr userDrawn="1"/>
        </p:nvSpPr>
        <p:spPr>
          <a:xfrm>
            <a:off x="0" y="0"/>
            <a:ext cx="12192000" cy="6867524"/>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6" name="Rectangle 5">
            <a:extLst>
              <a:ext uri="{FF2B5EF4-FFF2-40B4-BE49-F238E27FC236}">
                <a16:creationId xmlns:a16="http://schemas.microsoft.com/office/drawing/2014/main" id="{E96D6DC8-1218-45DD-BCD3-DF21DFA5B10A}"/>
              </a:ext>
              <a:ext uri="{C183D7F6-B498-43B3-948B-1728B52AA6E4}">
                <adec:decorative xmlns:adec="http://schemas.microsoft.com/office/drawing/2017/decorative" val="1"/>
              </a:ext>
            </a:extLst>
          </p:cNvPr>
          <p:cNvSpPr/>
          <p:nvPr userDrawn="1"/>
        </p:nvSpPr>
        <p:spPr>
          <a:xfrm>
            <a:off x="762000" y="766762"/>
            <a:ext cx="10668000" cy="5334000"/>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Picture Placeholder 11">
            <a:extLst>
              <a:ext uri="{FF2B5EF4-FFF2-40B4-BE49-F238E27FC236}">
                <a16:creationId xmlns:a16="http://schemas.microsoft.com/office/drawing/2014/main" id="{8A58F504-65F1-4BFD-A987-54F78AD52D41}"/>
              </a:ext>
            </a:extLst>
          </p:cNvPr>
          <p:cNvSpPr>
            <a:spLocks noGrp="1"/>
          </p:cNvSpPr>
          <p:nvPr>
            <p:ph type="pic" sz="quarter" idx="13"/>
          </p:nvPr>
        </p:nvSpPr>
        <p:spPr>
          <a:xfrm>
            <a:off x="758952" y="749808"/>
            <a:ext cx="10744200" cy="5394960"/>
          </a:xfrm>
          <a:solidFill>
            <a:schemeClr val="accent6"/>
          </a:solidFill>
        </p:spPr>
        <p:txBody>
          <a:bodyPr/>
          <a:lstStyle/>
          <a:p>
            <a:r>
              <a:rPr lang="en-US"/>
              <a:t>Click icon to add picture</a:t>
            </a:r>
            <a:endParaRPr lang="en-US" dirty="0"/>
          </a:p>
        </p:txBody>
      </p:sp>
      <p:sp>
        <p:nvSpPr>
          <p:cNvPr id="13" name="Title 16">
            <a:extLst>
              <a:ext uri="{FF2B5EF4-FFF2-40B4-BE49-F238E27FC236}">
                <a16:creationId xmlns:a16="http://schemas.microsoft.com/office/drawing/2014/main" id="{0B9261BF-90C7-41A0-8711-97168C7479D9}"/>
              </a:ext>
            </a:extLst>
          </p:cNvPr>
          <p:cNvSpPr>
            <a:spLocks noGrp="1"/>
          </p:cNvSpPr>
          <p:nvPr>
            <p:ph type="ctrTitle"/>
          </p:nvPr>
        </p:nvSpPr>
        <p:spPr>
          <a:xfrm>
            <a:off x="6611112" y="1517904"/>
            <a:ext cx="4480560" cy="2796945"/>
          </a:xfrm>
        </p:spPr>
        <p:txBody>
          <a:bodyPr anchor="ctr">
            <a:normAutofit/>
          </a:bodyPr>
          <a:lstStyle>
            <a:lvl1pPr>
              <a:defRPr sz="4400"/>
            </a:lvl1pPr>
          </a:lstStyle>
          <a:p>
            <a:pPr algn="l"/>
            <a:r>
              <a:rPr lang="en-US"/>
              <a:t>Click to edit Master title style</a:t>
            </a:r>
            <a:endParaRPr lang="en-US" dirty="0"/>
          </a:p>
        </p:txBody>
      </p:sp>
      <p:sp>
        <p:nvSpPr>
          <p:cNvPr id="14" name="Subtitle 17">
            <a:extLst>
              <a:ext uri="{FF2B5EF4-FFF2-40B4-BE49-F238E27FC236}">
                <a16:creationId xmlns:a16="http://schemas.microsoft.com/office/drawing/2014/main" id="{305C0D07-994F-4143-B88E-32EED69E7F65}"/>
              </a:ext>
            </a:extLst>
          </p:cNvPr>
          <p:cNvSpPr>
            <a:spLocks noGrp="1"/>
          </p:cNvSpPr>
          <p:nvPr>
            <p:ph type="subTitle" idx="1"/>
          </p:nvPr>
        </p:nvSpPr>
        <p:spPr>
          <a:xfrm>
            <a:off x="6611112" y="4425696"/>
            <a:ext cx="4059936" cy="1189912"/>
          </a:xfrm>
        </p:spPr>
        <p:txBody>
          <a:bodyPr/>
          <a:lstStyle>
            <a:lvl1pPr marL="0" indent="0">
              <a:buNone/>
              <a:defRPr/>
            </a:lvl1pPr>
          </a:lstStyle>
          <a:p>
            <a:pPr algn="l"/>
            <a:r>
              <a:rPr lang="en-US"/>
              <a:t>Click to edit Master subtitle style</a:t>
            </a:r>
            <a:endParaRPr lang="en-US" dirty="0"/>
          </a:p>
        </p:txBody>
      </p:sp>
      <p:sp>
        <p:nvSpPr>
          <p:cNvPr id="3" name="Footer Placeholder 2">
            <a:extLst>
              <a:ext uri="{FF2B5EF4-FFF2-40B4-BE49-F238E27FC236}">
                <a16:creationId xmlns:a16="http://schemas.microsoft.com/office/drawing/2014/main" id="{452CFE08-03FE-487B-8963-9FAD3049CFFA}"/>
              </a:ext>
            </a:extLst>
          </p:cNvPr>
          <p:cNvSpPr>
            <a:spLocks noGrp="1"/>
          </p:cNvSpPr>
          <p:nvPr>
            <p:ph type="ftr" sz="quarter" idx="11"/>
          </p:nvPr>
        </p:nvSpPr>
        <p:spPr/>
        <p:txBody>
          <a:bodyPr/>
          <a:lstStyle>
            <a:lvl1pPr>
              <a:defRPr>
                <a:solidFill>
                  <a:schemeClr val="bg1"/>
                </a:solidFill>
              </a:defRPr>
            </a:lvl1pPr>
          </a:lstStyle>
          <a:p>
            <a:r>
              <a:rPr lang="en-US"/>
              <a:t>Sample footer text</a:t>
            </a:r>
            <a:endParaRPr lang="en-US" dirty="0"/>
          </a:p>
        </p:txBody>
      </p:sp>
      <p:sp>
        <p:nvSpPr>
          <p:cNvPr id="2" name="Date Placeholder 1">
            <a:extLst>
              <a:ext uri="{FF2B5EF4-FFF2-40B4-BE49-F238E27FC236}">
                <a16:creationId xmlns:a16="http://schemas.microsoft.com/office/drawing/2014/main" id="{B7862271-51F6-4122-9709-D279042F8846}"/>
              </a:ext>
            </a:extLst>
          </p:cNvPr>
          <p:cNvSpPr>
            <a:spLocks noGrp="1"/>
          </p:cNvSpPr>
          <p:nvPr>
            <p:ph type="dt" sz="half" idx="10"/>
          </p:nvPr>
        </p:nvSpPr>
        <p:spPr/>
        <p:txBody>
          <a:bodyPr/>
          <a:lstStyle>
            <a:lvl1pPr>
              <a:defRPr>
                <a:solidFill>
                  <a:schemeClr val="bg1"/>
                </a:solidFill>
              </a:defRPr>
            </a:lvl1pPr>
          </a:lstStyle>
          <a:p>
            <a:r>
              <a:rPr lang="en-US"/>
              <a:t>3/1/20XX</a:t>
            </a:r>
          </a:p>
        </p:txBody>
      </p:sp>
      <p:sp>
        <p:nvSpPr>
          <p:cNvPr id="4" name="Slide Number Placeholder 3">
            <a:extLst>
              <a:ext uri="{FF2B5EF4-FFF2-40B4-BE49-F238E27FC236}">
                <a16:creationId xmlns:a16="http://schemas.microsoft.com/office/drawing/2014/main" id="{CA935A50-18AE-4CB1-BB10-1CBDD8A7C2C4}"/>
              </a:ext>
            </a:extLst>
          </p:cNvPr>
          <p:cNvSpPr>
            <a:spLocks noGrp="1"/>
          </p:cNvSpPr>
          <p:nvPr>
            <p:ph type="sldNum" sz="quarter" idx="12"/>
          </p:nvPr>
        </p:nvSpPr>
        <p:spPr/>
        <p:txBody>
          <a:bodyPr/>
          <a:lstStyle>
            <a:lvl1pPr>
              <a:defRPr>
                <a:solidFill>
                  <a:schemeClr val="bg1"/>
                </a:solidFill>
              </a:defRPr>
            </a:lvl1pPr>
          </a:lstStyle>
          <a:p>
            <a:fld id="{CB1E4CB7-CB13-4810-BF18-BE31AFC64F93}" type="slidenum">
              <a:rPr lang="en-US" smtClean="0"/>
              <a:pPr/>
              <a:t>‹#›</a:t>
            </a:fld>
            <a:endParaRPr lang="en-US"/>
          </a:p>
        </p:txBody>
      </p:sp>
    </p:spTree>
    <p:extLst>
      <p:ext uri="{BB962C8B-B14F-4D97-AF65-F5344CB8AC3E}">
        <p14:creationId xmlns:p14="http://schemas.microsoft.com/office/powerpoint/2010/main" val="2822526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D85A6-A4E6-4160-BE43-8146A9894647}"/>
              </a:ext>
            </a:extLst>
          </p:cNvPr>
          <p:cNvSpPr>
            <a:spLocks noGrp="1"/>
          </p:cNvSpPr>
          <p:nvPr>
            <p:ph type="title"/>
          </p:nvPr>
        </p:nvSpPr>
        <p:spPr/>
        <p:txBody>
          <a:bodyPr/>
          <a:lstStyle/>
          <a:p>
            <a:r>
              <a:rPr lang="en-US"/>
              <a:t>Click to edit Master title style</a:t>
            </a:r>
          </a:p>
        </p:txBody>
      </p:sp>
      <p:sp>
        <p:nvSpPr>
          <p:cNvPr id="29" name="Picture Placeholder 28">
            <a:extLst>
              <a:ext uri="{FF2B5EF4-FFF2-40B4-BE49-F238E27FC236}">
                <a16:creationId xmlns:a16="http://schemas.microsoft.com/office/drawing/2014/main" id="{26E6BD11-82A7-4729-AD05-B0676F9B1F5F}"/>
              </a:ext>
            </a:extLst>
          </p:cNvPr>
          <p:cNvSpPr>
            <a:spLocks noGrp="1"/>
          </p:cNvSpPr>
          <p:nvPr>
            <p:ph type="pic" sz="quarter" idx="21"/>
          </p:nvPr>
        </p:nvSpPr>
        <p:spPr>
          <a:xfrm>
            <a:off x="1504950" y="2861595"/>
            <a:ext cx="1828800" cy="1993392"/>
          </a:xfrm>
          <a:solidFill>
            <a:schemeClr val="accent6"/>
          </a:solidFill>
        </p:spPr>
        <p:txBody>
          <a:bodyPr/>
          <a:lstStyle/>
          <a:p>
            <a:r>
              <a:rPr lang="en-US"/>
              <a:t>Click icon to add picture</a:t>
            </a:r>
          </a:p>
        </p:txBody>
      </p:sp>
      <p:sp>
        <p:nvSpPr>
          <p:cNvPr id="19" name="Text Placeholder 18">
            <a:extLst>
              <a:ext uri="{FF2B5EF4-FFF2-40B4-BE49-F238E27FC236}">
                <a16:creationId xmlns:a16="http://schemas.microsoft.com/office/drawing/2014/main" id="{6E08135B-D6D5-401C-B151-CDCB20550F16}"/>
              </a:ext>
            </a:extLst>
          </p:cNvPr>
          <p:cNvSpPr>
            <a:spLocks noGrp="1"/>
          </p:cNvSpPr>
          <p:nvPr>
            <p:ph type="body" sz="quarter" idx="13" hasCustomPrompt="1"/>
          </p:nvPr>
        </p:nvSpPr>
        <p:spPr>
          <a:xfrm>
            <a:off x="1508760" y="4855464"/>
            <a:ext cx="1828800" cy="594360"/>
          </a:xfrm>
        </p:spPr>
        <p:txBody>
          <a:bodyPr anchor="b" anchorCtr="0">
            <a:normAutofit/>
          </a:bodyPr>
          <a:lstStyle>
            <a:lvl1pPr marL="0" indent="0">
              <a:buNone/>
              <a:defRPr sz="2000" b="1">
                <a:latin typeface="+mj-lt"/>
              </a:defRPr>
            </a:lvl1pPr>
            <a:lvl2pPr marL="365760" indent="0">
              <a:buFont typeface="Arial" panose="020B0604020202020204" pitchFamily="34" charset="0"/>
              <a:buNone/>
              <a:defRPr/>
            </a:lvl2pPr>
            <a:lvl3pPr marL="365760" indent="0">
              <a:buNone/>
              <a:defRPr/>
            </a:lvl3pPr>
            <a:lvl4pPr marL="640080" indent="0">
              <a:buFont typeface="Arial" panose="020B0604020202020204" pitchFamily="34" charset="0"/>
              <a:buNone/>
              <a:defRPr/>
            </a:lvl4pPr>
            <a:lvl5pPr marL="612648" indent="0">
              <a:buNone/>
              <a:defRPr/>
            </a:lvl5pPr>
          </a:lstStyle>
          <a:p>
            <a:pPr lvl="0"/>
            <a:r>
              <a:rPr lang="en-US" dirty="0"/>
              <a:t>Name</a:t>
            </a:r>
          </a:p>
        </p:txBody>
      </p:sp>
      <p:sp>
        <p:nvSpPr>
          <p:cNvPr id="21" name="Text Placeholder 20">
            <a:extLst>
              <a:ext uri="{FF2B5EF4-FFF2-40B4-BE49-F238E27FC236}">
                <a16:creationId xmlns:a16="http://schemas.microsoft.com/office/drawing/2014/main" id="{FA587696-63FF-4232-8879-488DFE1C31EA}"/>
              </a:ext>
            </a:extLst>
          </p:cNvPr>
          <p:cNvSpPr>
            <a:spLocks noGrp="1"/>
          </p:cNvSpPr>
          <p:nvPr>
            <p:ph type="body" sz="quarter" idx="14" hasCustomPrompt="1"/>
          </p:nvPr>
        </p:nvSpPr>
        <p:spPr>
          <a:xfrm>
            <a:off x="1504950" y="5468112"/>
            <a:ext cx="1828800" cy="594360"/>
          </a:xfrm>
        </p:spPr>
        <p:txBody>
          <a:bodyPr>
            <a:noAutofit/>
          </a:bodyPr>
          <a:lstStyle>
            <a:lvl1pPr marL="0" indent="0">
              <a:buNone/>
              <a:defRPr sz="1600"/>
            </a:lvl1pPr>
            <a:lvl2pPr marL="365760" indent="0">
              <a:buFont typeface="Arial" panose="020B0604020202020204" pitchFamily="34" charset="0"/>
              <a:buNone/>
              <a:defRPr sz="1600"/>
            </a:lvl2pPr>
            <a:lvl3pPr marL="365760" indent="0">
              <a:buNone/>
              <a:defRPr sz="1600"/>
            </a:lvl3pPr>
            <a:lvl4pPr marL="640080" indent="0">
              <a:buFont typeface="Arial" panose="020B0604020202020204" pitchFamily="34" charset="0"/>
              <a:buNone/>
              <a:defRPr sz="1600"/>
            </a:lvl4pPr>
            <a:lvl5pPr marL="612648" indent="0">
              <a:buNone/>
              <a:defRPr sz="1600"/>
            </a:lvl5pPr>
          </a:lstStyle>
          <a:p>
            <a:pPr lvl="0"/>
            <a:r>
              <a:rPr lang="en-US" dirty="0"/>
              <a:t>Title</a:t>
            </a:r>
          </a:p>
        </p:txBody>
      </p:sp>
      <p:sp>
        <p:nvSpPr>
          <p:cNvPr id="30" name="Picture Placeholder 28">
            <a:extLst>
              <a:ext uri="{FF2B5EF4-FFF2-40B4-BE49-F238E27FC236}">
                <a16:creationId xmlns:a16="http://schemas.microsoft.com/office/drawing/2014/main" id="{96507A97-E180-468F-B641-141DBA738642}"/>
              </a:ext>
            </a:extLst>
          </p:cNvPr>
          <p:cNvSpPr>
            <a:spLocks noGrp="1"/>
          </p:cNvSpPr>
          <p:nvPr>
            <p:ph type="pic" sz="quarter" idx="22"/>
          </p:nvPr>
        </p:nvSpPr>
        <p:spPr>
          <a:xfrm>
            <a:off x="3953511" y="2861595"/>
            <a:ext cx="1828800" cy="1993392"/>
          </a:xfrm>
          <a:solidFill>
            <a:schemeClr val="accent6"/>
          </a:solidFill>
        </p:spPr>
        <p:txBody>
          <a:bodyPr/>
          <a:lstStyle/>
          <a:p>
            <a:r>
              <a:rPr lang="en-US"/>
              <a:t>Click icon to add picture</a:t>
            </a:r>
          </a:p>
        </p:txBody>
      </p:sp>
      <p:sp>
        <p:nvSpPr>
          <p:cNvPr id="22" name="Text Placeholder 18">
            <a:extLst>
              <a:ext uri="{FF2B5EF4-FFF2-40B4-BE49-F238E27FC236}">
                <a16:creationId xmlns:a16="http://schemas.microsoft.com/office/drawing/2014/main" id="{49BB8F01-AE51-4455-BE0F-8972415A0C06}"/>
              </a:ext>
            </a:extLst>
          </p:cNvPr>
          <p:cNvSpPr>
            <a:spLocks noGrp="1"/>
          </p:cNvSpPr>
          <p:nvPr>
            <p:ph type="body" sz="quarter" idx="15" hasCustomPrompt="1"/>
          </p:nvPr>
        </p:nvSpPr>
        <p:spPr>
          <a:xfrm>
            <a:off x="3942757" y="4854889"/>
            <a:ext cx="1828800" cy="594360"/>
          </a:xfrm>
        </p:spPr>
        <p:txBody>
          <a:bodyPr anchor="b" anchorCtr="0">
            <a:normAutofit/>
          </a:bodyPr>
          <a:lstStyle>
            <a:lvl1pPr marL="0" indent="0">
              <a:buNone/>
              <a:defRPr sz="2000" b="1">
                <a:latin typeface="+mj-lt"/>
              </a:defRPr>
            </a:lvl1pPr>
            <a:lvl2pPr marL="365760" indent="0">
              <a:buFont typeface="Arial" panose="020B0604020202020204" pitchFamily="34" charset="0"/>
              <a:buNone/>
              <a:defRPr/>
            </a:lvl2pPr>
            <a:lvl3pPr marL="365760" indent="0">
              <a:buNone/>
              <a:defRPr/>
            </a:lvl3pPr>
            <a:lvl4pPr marL="640080" indent="0">
              <a:buFont typeface="Arial" panose="020B0604020202020204" pitchFamily="34" charset="0"/>
              <a:buNone/>
              <a:defRPr/>
            </a:lvl4pPr>
            <a:lvl5pPr marL="612648" indent="0">
              <a:buNone/>
              <a:defRPr/>
            </a:lvl5pPr>
          </a:lstStyle>
          <a:p>
            <a:pPr lvl="0"/>
            <a:r>
              <a:rPr lang="en-US" dirty="0"/>
              <a:t>Name</a:t>
            </a:r>
          </a:p>
        </p:txBody>
      </p:sp>
      <p:sp>
        <p:nvSpPr>
          <p:cNvPr id="23" name="Text Placeholder 20">
            <a:extLst>
              <a:ext uri="{FF2B5EF4-FFF2-40B4-BE49-F238E27FC236}">
                <a16:creationId xmlns:a16="http://schemas.microsoft.com/office/drawing/2014/main" id="{759D2442-D209-4F87-9F2C-19D73A2412D4}"/>
              </a:ext>
            </a:extLst>
          </p:cNvPr>
          <p:cNvSpPr>
            <a:spLocks noGrp="1"/>
          </p:cNvSpPr>
          <p:nvPr>
            <p:ph type="body" sz="quarter" idx="16" hasCustomPrompt="1"/>
          </p:nvPr>
        </p:nvSpPr>
        <p:spPr>
          <a:xfrm>
            <a:off x="3942757" y="5462491"/>
            <a:ext cx="1828800" cy="594360"/>
          </a:xfrm>
        </p:spPr>
        <p:txBody>
          <a:bodyPr>
            <a:noAutofit/>
          </a:bodyPr>
          <a:lstStyle>
            <a:lvl1pPr marL="0" indent="0">
              <a:buNone/>
              <a:defRPr sz="1600"/>
            </a:lvl1pPr>
            <a:lvl2pPr marL="365760" indent="0">
              <a:buFont typeface="Arial" panose="020B0604020202020204" pitchFamily="34" charset="0"/>
              <a:buNone/>
              <a:defRPr sz="1600"/>
            </a:lvl2pPr>
            <a:lvl3pPr marL="365760" indent="0">
              <a:buNone/>
              <a:defRPr sz="1600"/>
            </a:lvl3pPr>
            <a:lvl4pPr marL="640080" indent="0">
              <a:buFont typeface="Arial" panose="020B0604020202020204" pitchFamily="34" charset="0"/>
              <a:buNone/>
              <a:defRPr sz="1600"/>
            </a:lvl4pPr>
            <a:lvl5pPr marL="612648" indent="0">
              <a:buNone/>
              <a:defRPr sz="1600"/>
            </a:lvl5pPr>
          </a:lstStyle>
          <a:p>
            <a:pPr lvl="0"/>
            <a:r>
              <a:rPr lang="en-US" dirty="0"/>
              <a:t>Title</a:t>
            </a:r>
          </a:p>
        </p:txBody>
      </p:sp>
      <p:sp>
        <p:nvSpPr>
          <p:cNvPr id="31" name="Picture Placeholder 28">
            <a:extLst>
              <a:ext uri="{FF2B5EF4-FFF2-40B4-BE49-F238E27FC236}">
                <a16:creationId xmlns:a16="http://schemas.microsoft.com/office/drawing/2014/main" id="{A850442C-9915-406C-83D9-8EBE8AD3C243}"/>
              </a:ext>
            </a:extLst>
          </p:cNvPr>
          <p:cNvSpPr>
            <a:spLocks noGrp="1"/>
          </p:cNvSpPr>
          <p:nvPr>
            <p:ph type="pic" sz="quarter" idx="23"/>
          </p:nvPr>
        </p:nvSpPr>
        <p:spPr>
          <a:xfrm>
            <a:off x="6391656" y="2861595"/>
            <a:ext cx="1828800" cy="1993392"/>
          </a:xfrm>
          <a:solidFill>
            <a:schemeClr val="accent6"/>
          </a:solidFill>
        </p:spPr>
        <p:txBody>
          <a:bodyPr/>
          <a:lstStyle/>
          <a:p>
            <a:r>
              <a:rPr lang="en-US"/>
              <a:t>Click icon to add picture</a:t>
            </a:r>
          </a:p>
        </p:txBody>
      </p:sp>
      <p:sp>
        <p:nvSpPr>
          <p:cNvPr id="24" name="Text Placeholder 18">
            <a:extLst>
              <a:ext uri="{FF2B5EF4-FFF2-40B4-BE49-F238E27FC236}">
                <a16:creationId xmlns:a16="http://schemas.microsoft.com/office/drawing/2014/main" id="{A596F3D1-5D97-4111-B3D6-FE37290A6B3D}"/>
              </a:ext>
            </a:extLst>
          </p:cNvPr>
          <p:cNvSpPr>
            <a:spLocks noGrp="1"/>
          </p:cNvSpPr>
          <p:nvPr>
            <p:ph type="body" sz="quarter" idx="17" hasCustomPrompt="1"/>
          </p:nvPr>
        </p:nvSpPr>
        <p:spPr>
          <a:xfrm>
            <a:off x="6391656" y="4855464"/>
            <a:ext cx="1828800" cy="594360"/>
          </a:xfrm>
        </p:spPr>
        <p:txBody>
          <a:bodyPr anchor="b" anchorCtr="0">
            <a:normAutofit/>
          </a:bodyPr>
          <a:lstStyle>
            <a:lvl1pPr marL="0" indent="0">
              <a:buNone/>
              <a:defRPr sz="2000" b="1">
                <a:latin typeface="+mj-lt"/>
              </a:defRPr>
            </a:lvl1pPr>
            <a:lvl2pPr marL="365760" indent="0">
              <a:buFont typeface="Arial" panose="020B0604020202020204" pitchFamily="34" charset="0"/>
              <a:buNone/>
              <a:defRPr/>
            </a:lvl2pPr>
            <a:lvl3pPr marL="365760" indent="0">
              <a:buNone/>
              <a:defRPr/>
            </a:lvl3pPr>
            <a:lvl4pPr marL="640080" indent="0">
              <a:buFont typeface="Arial" panose="020B0604020202020204" pitchFamily="34" charset="0"/>
              <a:buNone/>
              <a:defRPr/>
            </a:lvl4pPr>
            <a:lvl5pPr marL="612648" indent="0">
              <a:buNone/>
              <a:defRPr/>
            </a:lvl5pPr>
          </a:lstStyle>
          <a:p>
            <a:pPr lvl="0"/>
            <a:r>
              <a:rPr lang="en-US" dirty="0"/>
              <a:t>Name</a:t>
            </a:r>
          </a:p>
        </p:txBody>
      </p:sp>
      <p:sp>
        <p:nvSpPr>
          <p:cNvPr id="25" name="Text Placeholder 20">
            <a:extLst>
              <a:ext uri="{FF2B5EF4-FFF2-40B4-BE49-F238E27FC236}">
                <a16:creationId xmlns:a16="http://schemas.microsoft.com/office/drawing/2014/main" id="{2D25C272-C21E-4078-818F-B12E10F1827C}"/>
              </a:ext>
            </a:extLst>
          </p:cNvPr>
          <p:cNvSpPr>
            <a:spLocks noGrp="1"/>
          </p:cNvSpPr>
          <p:nvPr>
            <p:ph type="body" sz="quarter" idx="18" hasCustomPrompt="1"/>
          </p:nvPr>
        </p:nvSpPr>
        <p:spPr>
          <a:xfrm>
            <a:off x="6391656" y="5468112"/>
            <a:ext cx="1828800" cy="594360"/>
          </a:xfrm>
        </p:spPr>
        <p:txBody>
          <a:bodyPr>
            <a:noAutofit/>
          </a:bodyPr>
          <a:lstStyle>
            <a:lvl1pPr marL="0" indent="0">
              <a:buNone/>
              <a:defRPr sz="1600"/>
            </a:lvl1pPr>
            <a:lvl2pPr marL="365760" indent="0">
              <a:buFont typeface="Arial" panose="020B0604020202020204" pitchFamily="34" charset="0"/>
              <a:buNone/>
              <a:defRPr sz="1600"/>
            </a:lvl2pPr>
            <a:lvl3pPr marL="365760" indent="0">
              <a:buNone/>
              <a:defRPr sz="1600"/>
            </a:lvl3pPr>
            <a:lvl4pPr marL="640080" indent="0">
              <a:buFont typeface="Arial" panose="020B0604020202020204" pitchFamily="34" charset="0"/>
              <a:buNone/>
              <a:defRPr sz="1600"/>
            </a:lvl4pPr>
            <a:lvl5pPr marL="612648" indent="0">
              <a:buNone/>
              <a:defRPr sz="1600"/>
            </a:lvl5pPr>
          </a:lstStyle>
          <a:p>
            <a:pPr lvl="0"/>
            <a:r>
              <a:rPr lang="en-US" dirty="0"/>
              <a:t>Title</a:t>
            </a:r>
          </a:p>
        </p:txBody>
      </p:sp>
      <p:sp>
        <p:nvSpPr>
          <p:cNvPr id="32" name="Picture Placeholder 28">
            <a:extLst>
              <a:ext uri="{FF2B5EF4-FFF2-40B4-BE49-F238E27FC236}">
                <a16:creationId xmlns:a16="http://schemas.microsoft.com/office/drawing/2014/main" id="{05393806-4E48-45A2-8BD7-0BA36566F3CC}"/>
              </a:ext>
            </a:extLst>
          </p:cNvPr>
          <p:cNvSpPr>
            <a:spLocks noGrp="1"/>
          </p:cNvSpPr>
          <p:nvPr>
            <p:ph type="pic" sz="quarter" idx="24"/>
          </p:nvPr>
        </p:nvSpPr>
        <p:spPr>
          <a:xfrm>
            <a:off x="8833104" y="2862072"/>
            <a:ext cx="1828800" cy="1993392"/>
          </a:xfrm>
          <a:solidFill>
            <a:schemeClr val="accent6"/>
          </a:solidFill>
        </p:spPr>
        <p:txBody>
          <a:bodyPr/>
          <a:lstStyle/>
          <a:p>
            <a:r>
              <a:rPr lang="en-US"/>
              <a:t>Click icon to add picture</a:t>
            </a:r>
          </a:p>
        </p:txBody>
      </p:sp>
      <p:sp>
        <p:nvSpPr>
          <p:cNvPr id="26" name="Text Placeholder 18">
            <a:extLst>
              <a:ext uri="{FF2B5EF4-FFF2-40B4-BE49-F238E27FC236}">
                <a16:creationId xmlns:a16="http://schemas.microsoft.com/office/drawing/2014/main" id="{DD19656C-C87E-4938-A66D-D6836DBC653A}"/>
              </a:ext>
            </a:extLst>
          </p:cNvPr>
          <p:cNvSpPr>
            <a:spLocks noGrp="1"/>
          </p:cNvSpPr>
          <p:nvPr>
            <p:ph type="body" sz="quarter" idx="19" hasCustomPrompt="1"/>
          </p:nvPr>
        </p:nvSpPr>
        <p:spPr>
          <a:xfrm>
            <a:off x="8825653" y="4855651"/>
            <a:ext cx="1828800" cy="594360"/>
          </a:xfrm>
        </p:spPr>
        <p:txBody>
          <a:bodyPr anchor="b" anchorCtr="0">
            <a:normAutofit/>
          </a:bodyPr>
          <a:lstStyle>
            <a:lvl1pPr marL="0" indent="0">
              <a:buNone/>
              <a:defRPr sz="2000" b="1">
                <a:latin typeface="+mj-lt"/>
              </a:defRPr>
            </a:lvl1pPr>
            <a:lvl2pPr marL="365760" indent="0">
              <a:buFont typeface="Arial" panose="020B0604020202020204" pitchFamily="34" charset="0"/>
              <a:buNone/>
              <a:defRPr/>
            </a:lvl2pPr>
            <a:lvl3pPr marL="365760" indent="0">
              <a:buNone/>
              <a:defRPr/>
            </a:lvl3pPr>
            <a:lvl4pPr marL="640080" indent="0">
              <a:buFont typeface="Arial" panose="020B0604020202020204" pitchFamily="34" charset="0"/>
              <a:buNone/>
              <a:defRPr/>
            </a:lvl4pPr>
            <a:lvl5pPr marL="612648" indent="0">
              <a:buNone/>
              <a:defRPr/>
            </a:lvl5pPr>
          </a:lstStyle>
          <a:p>
            <a:pPr lvl="0"/>
            <a:r>
              <a:rPr lang="en-US" dirty="0"/>
              <a:t>Name</a:t>
            </a:r>
          </a:p>
        </p:txBody>
      </p:sp>
      <p:sp>
        <p:nvSpPr>
          <p:cNvPr id="27" name="Text Placeholder 20">
            <a:extLst>
              <a:ext uri="{FF2B5EF4-FFF2-40B4-BE49-F238E27FC236}">
                <a16:creationId xmlns:a16="http://schemas.microsoft.com/office/drawing/2014/main" id="{DF55E1E1-7FB8-465C-B720-E39D43FFECC8}"/>
              </a:ext>
            </a:extLst>
          </p:cNvPr>
          <p:cNvSpPr>
            <a:spLocks noGrp="1"/>
          </p:cNvSpPr>
          <p:nvPr>
            <p:ph type="body" sz="quarter" idx="20" hasCustomPrompt="1"/>
          </p:nvPr>
        </p:nvSpPr>
        <p:spPr>
          <a:xfrm>
            <a:off x="8825653" y="5468299"/>
            <a:ext cx="1828800" cy="594360"/>
          </a:xfrm>
        </p:spPr>
        <p:txBody>
          <a:bodyPr>
            <a:noAutofit/>
          </a:bodyPr>
          <a:lstStyle>
            <a:lvl1pPr marL="0" indent="0">
              <a:buNone/>
              <a:defRPr sz="1600"/>
            </a:lvl1pPr>
            <a:lvl2pPr marL="365760" indent="0">
              <a:buFont typeface="Arial" panose="020B0604020202020204" pitchFamily="34" charset="0"/>
              <a:buNone/>
              <a:defRPr sz="1600"/>
            </a:lvl2pPr>
            <a:lvl3pPr marL="365760" indent="0">
              <a:buNone/>
              <a:defRPr sz="1600"/>
            </a:lvl3pPr>
            <a:lvl4pPr marL="640080" indent="0">
              <a:buFont typeface="Arial" panose="020B0604020202020204" pitchFamily="34" charset="0"/>
              <a:buNone/>
              <a:defRPr sz="1600"/>
            </a:lvl4pPr>
            <a:lvl5pPr marL="612648" indent="0">
              <a:buNone/>
              <a:defRPr sz="1600"/>
            </a:lvl5pPr>
          </a:lstStyle>
          <a:p>
            <a:pPr lvl="0"/>
            <a:r>
              <a:rPr lang="en-US" dirty="0"/>
              <a:t>Title</a:t>
            </a:r>
          </a:p>
        </p:txBody>
      </p:sp>
      <p:sp>
        <p:nvSpPr>
          <p:cNvPr id="4" name="Footer Placeholder 3">
            <a:extLst>
              <a:ext uri="{FF2B5EF4-FFF2-40B4-BE49-F238E27FC236}">
                <a16:creationId xmlns:a16="http://schemas.microsoft.com/office/drawing/2014/main" id="{4526116E-7A6D-485F-9FA2-25F94D4F40FB}"/>
              </a:ext>
            </a:extLst>
          </p:cNvPr>
          <p:cNvSpPr>
            <a:spLocks noGrp="1"/>
          </p:cNvSpPr>
          <p:nvPr>
            <p:ph type="ftr" sz="quarter" idx="11"/>
          </p:nvPr>
        </p:nvSpPr>
        <p:spPr/>
        <p:txBody>
          <a:bodyPr/>
          <a:lstStyle/>
          <a:p>
            <a:r>
              <a:rPr lang="en-US"/>
              <a:t>Sample footer text</a:t>
            </a:r>
          </a:p>
        </p:txBody>
      </p:sp>
      <p:sp>
        <p:nvSpPr>
          <p:cNvPr id="3" name="Date Placeholder 2">
            <a:extLst>
              <a:ext uri="{FF2B5EF4-FFF2-40B4-BE49-F238E27FC236}">
                <a16:creationId xmlns:a16="http://schemas.microsoft.com/office/drawing/2014/main" id="{EBA24A80-0792-4B3B-BB5A-8B2BD91095A7}"/>
              </a:ext>
            </a:extLst>
          </p:cNvPr>
          <p:cNvSpPr>
            <a:spLocks noGrp="1"/>
          </p:cNvSpPr>
          <p:nvPr>
            <p:ph type="dt" sz="half" idx="10"/>
          </p:nvPr>
        </p:nvSpPr>
        <p:spPr/>
        <p:txBody>
          <a:bodyPr/>
          <a:lstStyle/>
          <a:p>
            <a:r>
              <a:rPr lang="en-US"/>
              <a:t>3/1/20XX</a:t>
            </a:r>
          </a:p>
        </p:txBody>
      </p:sp>
      <p:sp>
        <p:nvSpPr>
          <p:cNvPr id="5" name="Slide Number Placeholder 4">
            <a:extLst>
              <a:ext uri="{FF2B5EF4-FFF2-40B4-BE49-F238E27FC236}">
                <a16:creationId xmlns:a16="http://schemas.microsoft.com/office/drawing/2014/main" id="{B309ADCC-C5F2-4D90-B153-93DF55858291}"/>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3986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D85A6-A4E6-4160-BE43-8146A9894647}"/>
              </a:ext>
            </a:extLst>
          </p:cNvPr>
          <p:cNvSpPr>
            <a:spLocks noGrp="1"/>
          </p:cNvSpPr>
          <p:nvPr>
            <p:ph type="title"/>
          </p:nvPr>
        </p:nvSpPr>
        <p:spPr/>
        <p:txBody>
          <a:bodyPr/>
          <a:lstStyle/>
          <a:p>
            <a:r>
              <a:rPr lang="en-US"/>
              <a:t>Click to edit Master title style</a:t>
            </a:r>
          </a:p>
        </p:txBody>
      </p:sp>
      <p:sp>
        <p:nvSpPr>
          <p:cNvPr id="10" name="Content Placeholder 9">
            <a:extLst>
              <a:ext uri="{FF2B5EF4-FFF2-40B4-BE49-F238E27FC236}">
                <a16:creationId xmlns:a16="http://schemas.microsoft.com/office/drawing/2014/main" id="{B0FFFD15-4D1A-45CA-9374-373A700D366B}"/>
              </a:ext>
            </a:extLst>
          </p:cNvPr>
          <p:cNvSpPr>
            <a:spLocks noGrp="1"/>
          </p:cNvSpPr>
          <p:nvPr>
            <p:ph sz="quarter" idx="13"/>
          </p:nvPr>
        </p:nvSpPr>
        <p:spPr>
          <a:xfrm>
            <a:off x="838200" y="2181225"/>
            <a:ext cx="10515600" cy="3876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4526116E-7A6D-485F-9FA2-25F94D4F40FB}"/>
              </a:ext>
            </a:extLst>
          </p:cNvPr>
          <p:cNvSpPr>
            <a:spLocks noGrp="1"/>
          </p:cNvSpPr>
          <p:nvPr>
            <p:ph type="ftr" sz="quarter" idx="11"/>
          </p:nvPr>
        </p:nvSpPr>
        <p:spPr/>
        <p:txBody>
          <a:bodyPr/>
          <a:lstStyle/>
          <a:p>
            <a:r>
              <a:rPr lang="en-US"/>
              <a:t>Sample footer text</a:t>
            </a:r>
          </a:p>
        </p:txBody>
      </p:sp>
      <p:sp>
        <p:nvSpPr>
          <p:cNvPr id="3" name="Date Placeholder 2">
            <a:extLst>
              <a:ext uri="{FF2B5EF4-FFF2-40B4-BE49-F238E27FC236}">
                <a16:creationId xmlns:a16="http://schemas.microsoft.com/office/drawing/2014/main" id="{EBA24A80-0792-4B3B-BB5A-8B2BD91095A7}"/>
              </a:ext>
            </a:extLst>
          </p:cNvPr>
          <p:cNvSpPr>
            <a:spLocks noGrp="1"/>
          </p:cNvSpPr>
          <p:nvPr>
            <p:ph type="dt" sz="half" idx="10"/>
          </p:nvPr>
        </p:nvSpPr>
        <p:spPr/>
        <p:txBody>
          <a:bodyPr/>
          <a:lstStyle/>
          <a:p>
            <a:r>
              <a:rPr lang="en-US"/>
              <a:t>3/1/20XX</a:t>
            </a:r>
          </a:p>
        </p:txBody>
      </p:sp>
      <p:sp>
        <p:nvSpPr>
          <p:cNvPr id="5" name="Slide Number Placeholder 4">
            <a:extLst>
              <a:ext uri="{FF2B5EF4-FFF2-40B4-BE49-F238E27FC236}">
                <a16:creationId xmlns:a16="http://schemas.microsoft.com/office/drawing/2014/main" id="{B309ADCC-C5F2-4D90-B153-93DF55858291}"/>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318376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2 column (comparison slid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9D22302-83E3-4E22-93DF-1E5D463B64C3}"/>
              </a:ext>
            </a:extLst>
          </p:cNvPr>
          <p:cNvSpPr>
            <a:spLocks noGrp="1"/>
          </p:cNvSpPr>
          <p:nvPr>
            <p:ph type="title"/>
          </p:nvPr>
        </p:nvSpPr>
        <p:spPr>
          <a:xfrm>
            <a:off x="1517904" y="1517904"/>
            <a:ext cx="9144000" cy="78714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E90CDE0-3FEB-42A0-8BCC-7DADE7D4A621}"/>
              </a:ext>
            </a:extLst>
          </p:cNvPr>
          <p:cNvSpPr>
            <a:spLocks noGrp="1"/>
          </p:cNvSpPr>
          <p:nvPr>
            <p:ph type="body" idx="1"/>
          </p:nvPr>
        </p:nvSpPr>
        <p:spPr>
          <a:xfrm>
            <a:off x="1517905" y="2696718"/>
            <a:ext cx="4334256"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778B8B-E9A3-44BE-85A6-3E316659A9B4}"/>
              </a:ext>
            </a:extLst>
          </p:cNvPr>
          <p:cNvSpPr>
            <a:spLocks noGrp="1"/>
          </p:cNvSpPr>
          <p:nvPr>
            <p:ph sz="half" idx="2"/>
          </p:nvPr>
        </p:nvSpPr>
        <p:spPr>
          <a:xfrm>
            <a:off x="1517904" y="3397337"/>
            <a:ext cx="4334256" cy="2449645"/>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0BF1BCA-A435-4779-A6FE-15207141F519}"/>
              </a:ext>
            </a:extLst>
          </p:cNvPr>
          <p:cNvSpPr>
            <a:spLocks noGrp="1"/>
          </p:cNvSpPr>
          <p:nvPr>
            <p:ph type="body" sz="quarter" idx="3"/>
          </p:nvPr>
        </p:nvSpPr>
        <p:spPr>
          <a:xfrm>
            <a:off x="6336792" y="2696718"/>
            <a:ext cx="4334256"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9B1923-9749-49E3-88FA-75C326E6719A}"/>
              </a:ext>
            </a:extLst>
          </p:cNvPr>
          <p:cNvSpPr>
            <a:spLocks noGrp="1"/>
          </p:cNvSpPr>
          <p:nvPr>
            <p:ph sz="quarter" idx="4"/>
          </p:nvPr>
        </p:nvSpPr>
        <p:spPr>
          <a:xfrm>
            <a:off x="6336792" y="3397337"/>
            <a:ext cx="4334256" cy="2449645"/>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576AF721-83FE-4B57-B910-C395D23FDE31}"/>
              </a:ext>
            </a:extLst>
          </p:cNvPr>
          <p:cNvSpPr>
            <a:spLocks noGrp="1"/>
          </p:cNvSpPr>
          <p:nvPr>
            <p:ph type="ftr" sz="quarter" idx="11"/>
          </p:nvPr>
        </p:nvSpPr>
        <p:spPr/>
        <p:txBody>
          <a:bodyPr/>
          <a:lstStyle/>
          <a:p>
            <a:r>
              <a:rPr lang="en-US"/>
              <a:t>Sample footer text</a:t>
            </a:r>
          </a:p>
        </p:txBody>
      </p:sp>
      <p:sp>
        <p:nvSpPr>
          <p:cNvPr id="7" name="Date Placeholder 6">
            <a:extLst>
              <a:ext uri="{FF2B5EF4-FFF2-40B4-BE49-F238E27FC236}">
                <a16:creationId xmlns:a16="http://schemas.microsoft.com/office/drawing/2014/main" id="{7F3A70F0-5AFA-4C5A-812B-220C6A38DB6B}"/>
              </a:ext>
            </a:extLst>
          </p:cNvPr>
          <p:cNvSpPr>
            <a:spLocks noGrp="1"/>
          </p:cNvSpPr>
          <p:nvPr>
            <p:ph type="dt" sz="half" idx="10"/>
          </p:nvPr>
        </p:nvSpPr>
        <p:spPr/>
        <p:txBody>
          <a:bodyPr/>
          <a:lstStyle/>
          <a:p>
            <a:r>
              <a:rPr lang="en-US"/>
              <a:t>3/1/20XX</a:t>
            </a:r>
          </a:p>
        </p:txBody>
      </p:sp>
      <p:sp>
        <p:nvSpPr>
          <p:cNvPr id="9" name="Slide Number Placeholder 8">
            <a:extLst>
              <a:ext uri="{FF2B5EF4-FFF2-40B4-BE49-F238E27FC236}">
                <a16:creationId xmlns:a16="http://schemas.microsoft.com/office/drawing/2014/main" id="{556A5893-52F1-44A1-AE8E-CF094DB41CFA}"/>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802833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B1D84C-7934-4E5B-B6E4-A1D6EC299551}"/>
              </a:ext>
            </a:extLst>
          </p:cNvPr>
          <p:cNvSpPr>
            <a:spLocks noGrp="1"/>
          </p:cNvSpPr>
          <p:nvPr>
            <p:ph type="title"/>
          </p:nvPr>
        </p:nvSpPr>
        <p:spPr>
          <a:xfrm>
            <a:off x="1517904" y="1517904"/>
            <a:ext cx="9144000" cy="134416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F6A990F-40AC-447A-964A-840C94A6471A}"/>
              </a:ext>
            </a:extLst>
          </p:cNvPr>
          <p:cNvSpPr>
            <a:spLocks noGrp="1"/>
          </p:cNvSpPr>
          <p:nvPr>
            <p:ph type="body" idx="1"/>
          </p:nvPr>
        </p:nvSpPr>
        <p:spPr>
          <a:xfrm>
            <a:off x="1517904" y="2971800"/>
            <a:ext cx="9144000" cy="312724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7D832A1-FFBA-48B6-B2D0-E5414F12838B}"/>
              </a:ext>
            </a:extLst>
          </p:cNvPr>
          <p:cNvSpPr>
            <a:spLocks noGrp="1"/>
          </p:cNvSpPr>
          <p:nvPr>
            <p:ph type="dt" sz="half" idx="2"/>
          </p:nvPr>
        </p:nvSpPr>
        <p:spPr>
          <a:xfrm>
            <a:off x="8805672" y="6400800"/>
            <a:ext cx="1865376" cy="365125"/>
          </a:xfrm>
          <a:prstGeom prst="rect">
            <a:avLst/>
          </a:prstGeom>
        </p:spPr>
        <p:txBody>
          <a:bodyPr vert="horz" lIns="91440" tIns="45720" rIns="91440" bIns="45720" rtlCol="0" anchor="ctr"/>
          <a:lstStyle>
            <a:lvl1pPr algn="r">
              <a:defRPr sz="1000">
                <a:solidFill>
                  <a:schemeClr val="tx1"/>
                </a:solidFill>
              </a:defRPr>
            </a:lvl1pPr>
          </a:lstStyle>
          <a:p>
            <a:pPr algn="r"/>
            <a:r>
              <a:rPr lang="en-US"/>
              <a:t>3/1/20XX</a:t>
            </a:r>
            <a:endParaRPr lang="en-US" dirty="0"/>
          </a:p>
        </p:txBody>
      </p:sp>
      <p:sp>
        <p:nvSpPr>
          <p:cNvPr id="5" name="Footer Placeholder 4">
            <a:extLst>
              <a:ext uri="{FF2B5EF4-FFF2-40B4-BE49-F238E27FC236}">
                <a16:creationId xmlns:a16="http://schemas.microsoft.com/office/drawing/2014/main" id="{0F933EC1-4EE2-4453-841C-CFDFE708948E}"/>
              </a:ext>
            </a:extLst>
          </p:cNvPr>
          <p:cNvSpPr>
            <a:spLocks noGrp="1"/>
          </p:cNvSpPr>
          <p:nvPr>
            <p:ph type="ftr" sz="quarter" idx="3"/>
          </p:nvPr>
        </p:nvSpPr>
        <p:spPr>
          <a:xfrm>
            <a:off x="758952" y="6400800"/>
            <a:ext cx="6099048" cy="365125"/>
          </a:xfrm>
          <a:prstGeom prst="rect">
            <a:avLst/>
          </a:prstGeom>
        </p:spPr>
        <p:txBody>
          <a:bodyPr vert="horz" lIns="91440" tIns="45720" rIns="91440" bIns="45720" rtlCol="0" anchor="ctr"/>
          <a:lstStyle>
            <a:lvl1pPr algn="l">
              <a:defRPr sz="1000">
                <a:solidFill>
                  <a:schemeClr val="tx1"/>
                </a:solidFill>
              </a:defRPr>
            </a:lvl1pPr>
          </a:lstStyle>
          <a:p>
            <a:r>
              <a:rPr lang="en-US" sz="1000"/>
              <a:t>Sample footer text</a:t>
            </a:r>
            <a:endParaRPr lang="en-US" sz="1000" dirty="0"/>
          </a:p>
        </p:txBody>
      </p:sp>
      <p:sp>
        <p:nvSpPr>
          <p:cNvPr id="6" name="Slide Number Placeholder 5">
            <a:extLst>
              <a:ext uri="{FF2B5EF4-FFF2-40B4-BE49-F238E27FC236}">
                <a16:creationId xmlns:a16="http://schemas.microsoft.com/office/drawing/2014/main" id="{C3CEBA78-E732-44EF-BA0B-FC42F7931311}"/>
              </a:ext>
            </a:extLst>
          </p:cNvPr>
          <p:cNvSpPr>
            <a:spLocks noGrp="1"/>
          </p:cNvSpPr>
          <p:nvPr>
            <p:ph type="sldNum" sz="quarter" idx="4"/>
          </p:nvPr>
        </p:nvSpPr>
        <p:spPr>
          <a:xfrm>
            <a:off x="10899648" y="6400800"/>
            <a:ext cx="530352" cy="365125"/>
          </a:xfrm>
          <a:prstGeom prst="rect">
            <a:avLst/>
          </a:prstGeom>
        </p:spPr>
        <p:txBody>
          <a:bodyPr vert="horz" lIns="91440" tIns="45720" rIns="91440" bIns="45720" rtlCol="0" anchor="ctr"/>
          <a:lstStyle>
            <a:lvl1pPr algn="r">
              <a:defRPr sz="1000" b="1">
                <a:solidFill>
                  <a:schemeClr val="tx1"/>
                </a:solidFill>
              </a:defRPr>
            </a:lvl1pPr>
          </a:lstStyle>
          <a:p>
            <a:fld id="{CB1E4CB7-CB13-4810-BF18-BE31AFC64F93}" type="slidenum">
              <a:rPr lang="en-US" smtClean="0"/>
              <a:pPr/>
              <a:t>‹#›</a:t>
            </a:fld>
            <a:endParaRPr lang="en-US" sz="1000" dirty="0"/>
          </a:p>
        </p:txBody>
      </p:sp>
      <p:sp>
        <p:nvSpPr>
          <p:cNvPr id="8" name="Freeform: Shape 7">
            <a:extLst>
              <a:ext uri="{FF2B5EF4-FFF2-40B4-BE49-F238E27FC236}">
                <a16:creationId xmlns:a16="http://schemas.microsoft.com/office/drawing/2014/main" id="{49306479-8C4D-4E4A-A330-DFC80A8A01BE}"/>
              </a:ext>
            </a:extLst>
          </p:cNvPr>
          <p:cNvSpPr/>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90441880"/>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5" r:id="rId3"/>
    <p:sldLayoutId id="2147483663" r:id="rId4"/>
    <p:sldLayoutId id="2147483650" r:id="rId5"/>
    <p:sldLayoutId id="2147483664" r:id="rId6"/>
    <p:sldLayoutId id="2147483669" r:id="rId7"/>
    <p:sldLayoutId id="2147483654" r:id="rId8"/>
    <p:sldLayoutId id="2147483653" r:id="rId9"/>
    <p:sldLayoutId id="2147483670" r:id="rId10"/>
    <p:sldLayoutId id="2147483662" r:id="rId11"/>
    <p:sldLayoutId id="2147483666" r:id="rId12"/>
  </p:sldLayoutIdLst>
  <p:hf hdr="0"/>
  <p:txStyles>
    <p:titleStyle>
      <a:lvl1pPr algn="l" defTabSz="914400" rtl="0" eaLnBrk="1" latinLnBrk="0" hangingPunct="1">
        <a:lnSpc>
          <a:spcPct val="95000"/>
        </a:lnSpc>
        <a:spcBef>
          <a:spcPct val="0"/>
        </a:spcBef>
        <a:buNone/>
        <a:defRPr sz="4200" kern="1200" spc="-50" baseline="0">
          <a:solidFill>
            <a:schemeClr val="tx1"/>
          </a:solidFill>
          <a:latin typeface="+mj-lt"/>
          <a:ea typeface="+mj-ea"/>
          <a:cs typeface="+mj-cs"/>
        </a:defRPr>
      </a:lvl1pPr>
    </p:titleStyle>
    <p:bodyStyle>
      <a:lvl1pPr marL="365760" indent="-365760" algn="l" defTabSz="914400" rtl="0" eaLnBrk="1" latinLnBrk="0" hangingPunct="1">
        <a:lnSpc>
          <a:spcPct val="105000"/>
        </a:lnSpc>
        <a:spcBef>
          <a:spcPts val="900"/>
        </a:spcBef>
        <a:buClr>
          <a:schemeClr val="accent5"/>
        </a:buClr>
        <a:buFont typeface="Avenir Next LT Pro" panose="020B0504020202020204" pitchFamily="34" charset="0"/>
        <a:buChar char="+"/>
        <a:defRPr sz="2600" kern="1200">
          <a:solidFill>
            <a:schemeClr val="tx1"/>
          </a:solidFill>
          <a:latin typeface="+mn-lt"/>
          <a:ea typeface="+mn-ea"/>
          <a:cs typeface="+mn-cs"/>
        </a:defRPr>
      </a:lvl1pPr>
      <a:lvl2pPr marL="365760" indent="0" algn="l" defTabSz="914400" rtl="0" eaLnBrk="1" latinLnBrk="0" hangingPunct="1">
        <a:lnSpc>
          <a:spcPct val="105000"/>
        </a:lnSpc>
        <a:spcBef>
          <a:spcPts val="9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640080"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2000" kern="1200">
          <a:solidFill>
            <a:schemeClr val="tx1"/>
          </a:solidFill>
          <a:latin typeface="+mn-lt"/>
          <a:ea typeface="+mn-ea"/>
          <a:cs typeface="+mn-cs"/>
        </a:defRPr>
      </a:lvl3pPr>
      <a:lvl4pPr marL="640080" indent="0" algn="l" defTabSz="914400" rtl="0" eaLnBrk="1" latinLnBrk="0" hangingPunct="1">
        <a:lnSpc>
          <a:spcPct val="105000"/>
        </a:lnSpc>
        <a:spcBef>
          <a:spcPts val="600"/>
        </a:spcBef>
        <a:buFontTx/>
        <a:buNone/>
        <a:defRPr sz="1800" i="1" kern="1200">
          <a:solidFill>
            <a:schemeClr val="tx1">
              <a:lumMod val="75000"/>
              <a:lumOff val="25000"/>
            </a:schemeClr>
          </a:solidFill>
          <a:latin typeface="+mn-lt"/>
          <a:ea typeface="+mn-ea"/>
          <a:cs typeface="+mn-cs"/>
        </a:defRPr>
      </a:lvl4pPr>
      <a:lvl5pPr marL="886968"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3.jpg"/><Relationship Id="rId4" Type="http://schemas.openxmlformats.org/officeDocument/2006/relationships/image" Target="../media/image22.jpg"/></Relationships>
</file>

<file path=ppt/slides/_rels/slide1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25.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www.kaggle.com/datasets/ktyptorio/football-manager-2020"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s://www.kaggle.com/datasets/stefanoleone992/fifa-22-complete-player-dataset/metadata" TargetMode="External"/><Relationship Id="rId5" Type="http://schemas.openxmlformats.org/officeDocument/2006/relationships/image" Target="../media/image12.jpg"/><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9"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8">
            <a:extLst>
              <a:ext uri="{FF2B5EF4-FFF2-40B4-BE49-F238E27FC236}">
                <a16:creationId xmlns:a16="http://schemas.microsoft.com/office/drawing/2014/main" id="{C60B4E40-ED59-4DFA-97D2-04570E2808BD}"/>
              </a:ext>
            </a:extLst>
          </p:cNvPr>
          <p:cNvSpPr>
            <a:spLocks noGrp="1"/>
          </p:cNvSpPr>
          <p:nvPr>
            <p:ph type="ctrTitle"/>
          </p:nvPr>
        </p:nvSpPr>
        <p:spPr>
          <a:xfrm>
            <a:off x="762000" y="743804"/>
            <a:ext cx="4102609" cy="3793482"/>
          </a:xfrm>
        </p:spPr>
        <p:txBody>
          <a:bodyPr vert="horz" lIns="91440" tIns="45720" rIns="91440" bIns="45720" rtlCol="0" anchor="ctr">
            <a:normAutofit/>
          </a:bodyPr>
          <a:lstStyle/>
          <a:p>
            <a:r>
              <a:rPr lang="en-US" sz="3800" dirty="0"/>
              <a:t>Player Recommendation</a:t>
            </a:r>
            <a:br>
              <a:rPr lang="en-US" sz="3800" dirty="0"/>
            </a:br>
            <a:r>
              <a:rPr lang="en-US" sz="3800" dirty="0"/>
              <a:t>Application</a:t>
            </a:r>
          </a:p>
        </p:txBody>
      </p:sp>
      <p:sp>
        <p:nvSpPr>
          <p:cNvPr id="20" name="Subtitle 19">
            <a:extLst>
              <a:ext uri="{FF2B5EF4-FFF2-40B4-BE49-F238E27FC236}">
                <a16:creationId xmlns:a16="http://schemas.microsoft.com/office/drawing/2014/main" id="{35E6FB68-BA70-4F6F-9874-1F349422D895}"/>
              </a:ext>
            </a:extLst>
          </p:cNvPr>
          <p:cNvSpPr>
            <a:spLocks noGrp="1"/>
          </p:cNvSpPr>
          <p:nvPr>
            <p:ph type="subTitle" idx="1"/>
          </p:nvPr>
        </p:nvSpPr>
        <p:spPr>
          <a:xfrm>
            <a:off x="623316" y="5245119"/>
            <a:ext cx="4102609" cy="1422631"/>
          </a:xfrm>
        </p:spPr>
        <p:txBody>
          <a:bodyPr vert="horz" lIns="91440" tIns="45720" rIns="91440" bIns="45720" rtlCol="0">
            <a:normAutofit/>
          </a:bodyPr>
          <a:lstStyle/>
          <a:p>
            <a:r>
              <a:rPr lang="en-US" sz="2400" dirty="0"/>
              <a:t>Aditya Anandarajan</a:t>
            </a:r>
          </a:p>
        </p:txBody>
      </p:sp>
      <p:pic>
        <p:nvPicPr>
          <p:cNvPr id="22" name="Picture Placeholder 21" descr="A stadium filled with people holding umbrellas&#10;&#10;Description automatically generated with medium confidence">
            <a:extLst>
              <a:ext uri="{FF2B5EF4-FFF2-40B4-BE49-F238E27FC236}">
                <a16:creationId xmlns:a16="http://schemas.microsoft.com/office/drawing/2014/main" id="{B8F02695-089C-0DDB-BDAE-B75B73C42BC5}"/>
              </a:ext>
            </a:extLst>
          </p:cNvPr>
          <p:cNvPicPr>
            <a:picLocks noGrp="1" noChangeAspect="1"/>
          </p:cNvPicPr>
          <p:nvPr>
            <p:ph type="pic" sz="quarter" idx="13"/>
          </p:nvPr>
        </p:nvPicPr>
        <p:blipFill rotWithShape="1">
          <a:blip r:embed="rId3"/>
          <a:srcRect l="16935" r="20704"/>
          <a:stretch/>
        </p:blipFill>
        <p:spPr>
          <a:xfrm>
            <a:off x="5349241" y="10"/>
            <a:ext cx="6842759" cy="6857990"/>
          </a:xfrm>
          <a:prstGeom prst="rect">
            <a:avLst/>
          </a:prstGeom>
        </p:spPr>
      </p:pic>
      <p:pic>
        <p:nvPicPr>
          <p:cNvPr id="24" name="Graphic 23">
            <a:extLst>
              <a:ext uri="{FF2B5EF4-FFF2-40B4-BE49-F238E27FC236}">
                <a16:creationId xmlns:a16="http://schemas.microsoft.com/office/drawing/2014/main" id="{799A3D0E-A925-1054-E8DA-4A02B08886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09954" y="5956435"/>
            <a:ext cx="2572850" cy="298178"/>
          </a:xfrm>
          <a:prstGeom prst="rect">
            <a:avLst/>
          </a:prstGeom>
        </p:spPr>
      </p:pic>
      <p:sp>
        <p:nvSpPr>
          <p:cNvPr id="2" name="TextBox 1">
            <a:extLst>
              <a:ext uri="{FF2B5EF4-FFF2-40B4-BE49-F238E27FC236}">
                <a16:creationId xmlns:a16="http://schemas.microsoft.com/office/drawing/2014/main" id="{3477A9B1-AB2A-5043-D95B-0FD9E21A5568}"/>
              </a:ext>
            </a:extLst>
          </p:cNvPr>
          <p:cNvSpPr txBox="1"/>
          <p:nvPr/>
        </p:nvSpPr>
        <p:spPr>
          <a:xfrm>
            <a:off x="694719" y="3578427"/>
            <a:ext cx="3137847" cy="523220"/>
          </a:xfrm>
          <a:prstGeom prst="rect">
            <a:avLst/>
          </a:prstGeom>
          <a:noFill/>
        </p:spPr>
        <p:txBody>
          <a:bodyPr wrap="none" rtlCol="0">
            <a:spAutoFit/>
          </a:bodyPr>
          <a:lstStyle/>
          <a:p>
            <a:r>
              <a:rPr lang="en-US" sz="2800" b="1" dirty="0">
                <a:solidFill>
                  <a:srgbClr val="FA2481"/>
                </a:solidFill>
              </a:rPr>
              <a:t>Capstone Project</a:t>
            </a:r>
          </a:p>
        </p:txBody>
      </p:sp>
    </p:spTree>
    <p:extLst>
      <p:ext uri="{BB962C8B-B14F-4D97-AF65-F5344CB8AC3E}">
        <p14:creationId xmlns:p14="http://schemas.microsoft.com/office/powerpoint/2010/main" val="9014015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4" name="Rectangle 23">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393C99-3405-401F-845E-319BF90316CA}"/>
              </a:ext>
            </a:extLst>
          </p:cNvPr>
          <p:cNvSpPr>
            <a:spLocks noGrp="1"/>
          </p:cNvSpPr>
          <p:nvPr>
            <p:ph type="title"/>
          </p:nvPr>
        </p:nvSpPr>
        <p:spPr>
          <a:xfrm>
            <a:off x="762000" y="758951"/>
            <a:ext cx="3880511" cy="1577849"/>
          </a:xfrm>
        </p:spPr>
        <p:txBody>
          <a:bodyPr vert="horz" lIns="91440" tIns="45720" rIns="91440" bIns="45720" rtlCol="0" anchor="t">
            <a:normAutofit/>
          </a:bodyPr>
          <a:lstStyle/>
          <a:p>
            <a:r>
              <a:rPr lang="en-US" sz="3300" kern="1200" spc="-50" baseline="0" dirty="0">
                <a:solidFill>
                  <a:schemeClr val="tx1"/>
                </a:solidFill>
                <a:latin typeface="+mj-lt"/>
                <a:ea typeface="+mj-ea"/>
                <a:cs typeface="+mj-cs"/>
              </a:rPr>
              <a:t>Modelling </a:t>
            </a:r>
            <a:br>
              <a:rPr lang="en-US" sz="3300" kern="1200" spc="-50" baseline="0" dirty="0">
                <a:solidFill>
                  <a:schemeClr val="tx1"/>
                </a:solidFill>
                <a:latin typeface="+mj-lt"/>
                <a:ea typeface="+mj-ea"/>
                <a:cs typeface="+mj-cs"/>
              </a:rPr>
            </a:br>
            <a:r>
              <a:rPr lang="en-US" sz="2400" kern="1200" spc="-50" baseline="0" dirty="0">
                <a:solidFill>
                  <a:srgbClr val="FA2481"/>
                </a:solidFill>
                <a:latin typeface="+mj-lt"/>
                <a:ea typeface="+mj-ea"/>
                <a:cs typeface="+mj-cs"/>
              </a:rPr>
              <a:t>Hierarchical Clustering</a:t>
            </a:r>
            <a:endParaRPr lang="en-US" sz="3300" kern="1200" spc="-50" baseline="0" dirty="0">
              <a:solidFill>
                <a:srgbClr val="FA2481"/>
              </a:solidFill>
              <a:latin typeface="+mj-lt"/>
              <a:ea typeface="+mj-ea"/>
              <a:cs typeface="+mj-cs"/>
            </a:endParaRPr>
          </a:p>
        </p:txBody>
      </p:sp>
      <p:sp>
        <p:nvSpPr>
          <p:cNvPr id="19" name="Content Placeholder 18">
            <a:extLst>
              <a:ext uri="{FF2B5EF4-FFF2-40B4-BE49-F238E27FC236}">
                <a16:creationId xmlns:a16="http://schemas.microsoft.com/office/drawing/2014/main" id="{3C8BCDEE-03D7-1394-E016-C38E033B394E}"/>
              </a:ext>
            </a:extLst>
          </p:cNvPr>
          <p:cNvSpPr>
            <a:spLocks noGrp="1"/>
          </p:cNvSpPr>
          <p:nvPr>
            <p:ph idx="1"/>
          </p:nvPr>
        </p:nvSpPr>
        <p:spPr>
          <a:xfrm>
            <a:off x="438084" y="2129397"/>
            <a:ext cx="3880511" cy="3514164"/>
          </a:xfrm>
        </p:spPr>
        <p:txBody>
          <a:bodyPr vert="horz" lIns="91440" tIns="45720" rIns="91440" bIns="45720" rtlCol="0">
            <a:normAutofit/>
          </a:bodyPr>
          <a:lstStyle/>
          <a:p>
            <a:pPr marL="457200" indent="-457200">
              <a:buFont typeface="Arial" panose="020B0604020202020204" pitchFamily="34" charset="0"/>
              <a:buChar char="•"/>
            </a:pPr>
            <a:r>
              <a:rPr lang="en-US" sz="1600" dirty="0"/>
              <a:t>An agglomerative approach using ‘ward’ linkage was used to cluster them hierarchically</a:t>
            </a:r>
          </a:p>
          <a:p>
            <a:pPr marL="457200" indent="-457200">
              <a:buFont typeface="Arial" panose="020B0604020202020204" pitchFamily="34" charset="0"/>
              <a:buChar char="•"/>
            </a:pPr>
            <a:r>
              <a:rPr lang="en-US" sz="1600" dirty="0"/>
              <a:t>Since Hierarchical Clustering is highly computationally intensive, only a small sample was used to generate the dendrogram</a:t>
            </a:r>
          </a:p>
        </p:txBody>
      </p:sp>
      <p:sp>
        <p:nvSpPr>
          <p:cNvPr id="15" name="Slide Number Placeholder 14">
            <a:extLst>
              <a:ext uri="{FF2B5EF4-FFF2-40B4-BE49-F238E27FC236}">
                <a16:creationId xmlns:a16="http://schemas.microsoft.com/office/drawing/2014/main" id="{6EA7615A-2736-464C-81F6-BFD25DAD0E64}"/>
              </a:ext>
            </a:extLst>
          </p:cNvPr>
          <p:cNvSpPr>
            <a:spLocks noGrp="1"/>
          </p:cNvSpPr>
          <p:nvPr>
            <p:ph type="sldNum" sz="quarter" idx="12"/>
          </p:nvPr>
        </p:nvSpPr>
        <p:spPr>
          <a:xfrm>
            <a:off x="10899648" y="6400800"/>
            <a:ext cx="530352" cy="365125"/>
          </a:xfrm>
        </p:spPr>
        <p:txBody>
          <a:bodyPr vert="horz" lIns="91440" tIns="45720" rIns="91440" bIns="45720" rtlCol="0" anchor="ctr">
            <a:normAutofit/>
          </a:bodyPr>
          <a:lstStyle/>
          <a:p>
            <a:pPr>
              <a:spcAft>
                <a:spcPts val="600"/>
              </a:spcAft>
            </a:pPr>
            <a:fld id="{CB1E4CB7-CB13-4810-BF18-BE31AFC64F93}" type="slidenum">
              <a:rPr lang="en-US" smtClean="0"/>
              <a:pPr>
                <a:spcAft>
                  <a:spcPts val="600"/>
                </a:spcAft>
              </a:pPr>
              <a:t>10</a:t>
            </a:fld>
            <a:endParaRPr lang="en-US" dirty="0"/>
          </a:p>
        </p:txBody>
      </p:sp>
      <p:pic>
        <p:nvPicPr>
          <p:cNvPr id="7" name="Picture 6">
            <a:extLst>
              <a:ext uri="{FF2B5EF4-FFF2-40B4-BE49-F238E27FC236}">
                <a16:creationId xmlns:a16="http://schemas.microsoft.com/office/drawing/2014/main" id="{1BCD2A2B-96BF-648F-0332-AEC5DF0FC8C0}"/>
              </a:ext>
            </a:extLst>
          </p:cNvPr>
          <p:cNvPicPr>
            <a:picLocks noChangeAspect="1"/>
          </p:cNvPicPr>
          <p:nvPr/>
        </p:nvPicPr>
        <p:blipFill>
          <a:blip r:embed="rId3"/>
          <a:stretch>
            <a:fillRect/>
          </a:stretch>
        </p:blipFill>
        <p:spPr>
          <a:xfrm>
            <a:off x="4432763" y="297577"/>
            <a:ext cx="7321153" cy="5807947"/>
          </a:xfrm>
          <a:prstGeom prst="rect">
            <a:avLst/>
          </a:prstGeom>
        </p:spPr>
      </p:pic>
    </p:spTree>
    <p:extLst>
      <p:ext uri="{BB962C8B-B14F-4D97-AF65-F5344CB8AC3E}">
        <p14:creationId xmlns:p14="http://schemas.microsoft.com/office/powerpoint/2010/main" val="3995232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93C99-3405-401F-845E-319BF90316CA}"/>
              </a:ext>
            </a:extLst>
          </p:cNvPr>
          <p:cNvSpPr>
            <a:spLocks noGrp="1"/>
          </p:cNvSpPr>
          <p:nvPr>
            <p:ph type="title"/>
          </p:nvPr>
        </p:nvSpPr>
        <p:spPr>
          <a:xfrm>
            <a:off x="762000" y="758951"/>
            <a:ext cx="3880511" cy="1577849"/>
          </a:xfrm>
        </p:spPr>
        <p:txBody>
          <a:bodyPr vert="horz" lIns="91440" tIns="45720" rIns="91440" bIns="45720" rtlCol="0" anchor="t">
            <a:normAutofit/>
          </a:bodyPr>
          <a:lstStyle/>
          <a:p>
            <a:r>
              <a:rPr lang="en-US" sz="3300" kern="1200" spc="-50" baseline="0" dirty="0">
                <a:solidFill>
                  <a:schemeClr val="tx1"/>
                </a:solidFill>
                <a:latin typeface="+mj-lt"/>
                <a:ea typeface="+mj-ea"/>
                <a:cs typeface="+mj-cs"/>
              </a:rPr>
              <a:t>Modelling </a:t>
            </a:r>
            <a:br>
              <a:rPr lang="en-US" sz="3300" kern="1200" spc="-50" baseline="0" dirty="0">
                <a:solidFill>
                  <a:schemeClr val="tx1"/>
                </a:solidFill>
                <a:latin typeface="+mj-lt"/>
                <a:ea typeface="+mj-ea"/>
                <a:cs typeface="+mj-cs"/>
              </a:rPr>
            </a:br>
            <a:r>
              <a:rPr lang="en-US" sz="2400" kern="1200" spc="-50" baseline="0" dirty="0" err="1">
                <a:solidFill>
                  <a:srgbClr val="FA2481"/>
                </a:solidFill>
                <a:latin typeface="+mj-lt"/>
                <a:ea typeface="+mj-ea"/>
                <a:cs typeface="+mj-cs"/>
              </a:rPr>
              <a:t>KMeans</a:t>
            </a:r>
            <a:r>
              <a:rPr lang="en-US" sz="2400" kern="1200" spc="-50" baseline="0" dirty="0">
                <a:solidFill>
                  <a:srgbClr val="FA2481"/>
                </a:solidFill>
                <a:latin typeface="+mj-lt"/>
                <a:ea typeface="+mj-ea"/>
                <a:cs typeface="+mj-cs"/>
              </a:rPr>
              <a:t> </a:t>
            </a:r>
            <a:endParaRPr lang="en-US" sz="3300" kern="1200" spc="-50" baseline="0" dirty="0">
              <a:solidFill>
                <a:srgbClr val="FA2481"/>
              </a:solidFill>
              <a:latin typeface="+mj-lt"/>
              <a:ea typeface="+mj-ea"/>
              <a:cs typeface="+mj-cs"/>
            </a:endParaRPr>
          </a:p>
        </p:txBody>
      </p:sp>
      <p:sp>
        <p:nvSpPr>
          <p:cNvPr id="19" name="Content Placeholder 18">
            <a:extLst>
              <a:ext uri="{FF2B5EF4-FFF2-40B4-BE49-F238E27FC236}">
                <a16:creationId xmlns:a16="http://schemas.microsoft.com/office/drawing/2014/main" id="{3C8BCDEE-03D7-1394-E016-C38E033B394E}"/>
              </a:ext>
            </a:extLst>
          </p:cNvPr>
          <p:cNvSpPr>
            <a:spLocks noGrp="1"/>
          </p:cNvSpPr>
          <p:nvPr>
            <p:ph idx="1"/>
          </p:nvPr>
        </p:nvSpPr>
        <p:spPr>
          <a:xfrm>
            <a:off x="438084" y="2129397"/>
            <a:ext cx="3880511" cy="3514164"/>
          </a:xfrm>
        </p:spPr>
        <p:txBody>
          <a:bodyPr vert="horz" lIns="91440" tIns="45720" rIns="91440" bIns="45720" rtlCol="0">
            <a:normAutofit/>
          </a:bodyPr>
          <a:lstStyle/>
          <a:p>
            <a:pPr marL="457200" indent="-457200">
              <a:buFont typeface="Arial" panose="020B0604020202020204" pitchFamily="34" charset="0"/>
              <a:buChar char="•"/>
            </a:pPr>
            <a:r>
              <a:rPr lang="en-US" sz="1600" dirty="0" err="1"/>
              <a:t>KMeans</a:t>
            </a:r>
            <a:r>
              <a:rPr lang="en-US" sz="1600" dirty="0"/>
              <a:t> clustering was performed in two ways:</a:t>
            </a:r>
          </a:p>
          <a:p>
            <a:pPr marL="822960" lvl="1" indent="-457200">
              <a:buFont typeface="Arial" panose="020B0604020202020204" pitchFamily="34" charset="0"/>
              <a:buChar char="•"/>
            </a:pPr>
            <a:r>
              <a:rPr lang="en-US" sz="1000" dirty="0"/>
              <a:t>With PCA </a:t>
            </a:r>
          </a:p>
          <a:p>
            <a:pPr marL="822960" lvl="1" indent="-457200">
              <a:buFont typeface="Arial" panose="020B0604020202020204" pitchFamily="34" charset="0"/>
              <a:buChar char="•"/>
            </a:pPr>
            <a:r>
              <a:rPr lang="en-US" sz="1000" dirty="0"/>
              <a:t>Without PCA</a:t>
            </a:r>
          </a:p>
          <a:p>
            <a:pPr marL="457200" indent="-457200">
              <a:buFont typeface="Arial" panose="020B0604020202020204" pitchFamily="34" charset="0"/>
              <a:buChar char="•"/>
            </a:pPr>
            <a:r>
              <a:rPr lang="en-US" sz="1600" dirty="0"/>
              <a:t>On Analysis, it was observed that the both results were almost identical while </a:t>
            </a:r>
            <a:r>
              <a:rPr lang="en-US" sz="1600" dirty="0" err="1"/>
              <a:t>KMeans</a:t>
            </a:r>
            <a:r>
              <a:rPr lang="en-US" sz="1600" dirty="0"/>
              <a:t>( with PCA) was computationally more efficient.</a:t>
            </a:r>
          </a:p>
        </p:txBody>
      </p:sp>
      <p:sp>
        <p:nvSpPr>
          <p:cNvPr id="15" name="Slide Number Placeholder 14">
            <a:extLst>
              <a:ext uri="{FF2B5EF4-FFF2-40B4-BE49-F238E27FC236}">
                <a16:creationId xmlns:a16="http://schemas.microsoft.com/office/drawing/2014/main" id="{6EA7615A-2736-464C-81F6-BFD25DAD0E64}"/>
              </a:ext>
            </a:extLst>
          </p:cNvPr>
          <p:cNvSpPr>
            <a:spLocks noGrp="1"/>
          </p:cNvSpPr>
          <p:nvPr>
            <p:ph type="sldNum" sz="quarter" idx="12"/>
          </p:nvPr>
        </p:nvSpPr>
        <p:spPr>
          <a:xfrm>
            <a:off x="10899648" y="6400800"/>
            <a:ext cx="530352" cy="365125"/>
          </a:xfrm>
        </p:spPr>
        <p:txBody>
          <a:bodyPr vert="horz" lIns="91440" tIns="45720" rIns="91440" bIns="45720" rtlCol="0" anchor="ctr">
            <a:normAutofit/>
          </a:bodyPr>
          <a:lstStyle/>
          <a:p>
            <a:pPr>
              <a:spcAft>
                <a:spcPts val="600"/>
              </a:spcAft>
            </a:pPr>
            <a:fld id="{CB1E4CB7-CB13-4810-BF18-BE31AFC64F93}" type="slidenum">
              <a:rPr lang="en-US" smtClean="0"/>
              <a:pPr>
                <a:spcAft>
                  <a:spcPts val="600"/>
                </a:spcAft>
              </a:pPr>
              <a:t>11</a:t>
            </a:fld>
            <a:endParaRPr lang="en-US" dirty="0"/>
          </a:p>
        </p:txBody>
      </p:sp>
      <p:pic>
        <p:nvPicPr>
          <p:cNvPr id="9" name="Picture 8">
            <a:extLst>
              <a:ext uri="{FF2B5EF4-FFF2-40B4-BE49-F238E27FC236}">
                <a16:creationId xmlns:a16="http://schemas.microsoft.com/office/drawing/2014/main" id="{D8B28C5E-D924-E133-060D-56C9FA4E515C}"/>
              </a:ext>
            </a:extLst>
          </p:cNvPr>
          <p:cNvPicPr>
            <a:picLocks noChangeAspect="1"/>
          </p:cNvPicPr>
          <p:nvPr/>
        </p:nvPicPr>
        <p:blipFill>
          <a:blip r:embed="rId3"/>
          <a:stretch>
            <a:fillRect/>
          </a:stretch>
        </p:blipFill>
        <p:spPr>
          <a:xfrm>
            <a:off x="5550265" y="900476"/>
            <a:ext cx="5753903" cy="4534533"/>
          </a:xfrm>
          <a:prstGeom prst="rect">
            <a:avLst/>
          </a:prstGeom>
        </p:spPr>
      </p:pic>
    </p:spTree>
    <p:extLst>
      <p:ext uri="{BB962C8B-B14F-4D97-AF65-F5344CB8AC3E}">
        <p14:creationId xmlns:p14="http://schemas.microsoft.com/office/powerpoint/2010/main" val="1935783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93C99-3405-401F-845E-319BF90316CA}"/>
              </a:ext>
            </a:extLst>
          </p:cNvPr>
          <p:cNvSpPr>
            <a:spLocks noGrp="1"/>
          </p:cNvSpPr>
          <p:nvPr>
            <p:ph type="title"/>
          </p:nvPr>
        </p:nvSpPr>
        <p:spPr>
          <a:xfrm>
            <a:off x="762000" y="758951"/>
            <a:ext cx="3880511" cy="1577849"/>
          </a:xfrm>
        </p:spPr>
        <p:txBody>
          <a:bodyPr vert="horz" lIns="91440" tIns="45720" rIns="91440" bIns="45720" rtlCol="0" anchor="t">
            <a:normAutofit/>
          </a:bodyPr>
          <a:lstStyle/>
          <a:p>
            <a:r>
              <a:rPr lang="en-US" sz="3300" kern="1200" spc="-50" baseline="0">
                <a:solidFill>
                  <a:schemeClr val="tx1"/>
                </a:solidFill>
                <a:latin typeface="+mj-lt"/>
                <a:ea typeface="+mj-ea"/>
                <a:cs typeface="+mj-cs"/>
              </a:rPr>
              <a:t>Application </a:t>
            </a:r>
            <a:br>
              <a:rPr lang="en-US" sz="3300" kern="1200" spc="-50" baseline="0">
                <a:solidFill>
                  <a:schemeClr val="tx1"/>
                </a:solidFill>
                <a:latin typeface="+mj-lt"/>
                <a:ea typeface="+mj-ea"/>
                <a:cs typeface="+mj-cs"/>
              </a:rPr>
            </a:br>
            <a:endParaRPr lang="en-US" sz="3300" kern="1200" spc="-50" baseline="0" dirty="0">
              <a:solidFill>
                <a:srgbClr val="FA2481"/>
              </a:solidFill>
              <a:latin typeface="+mj-lt"/>
              <a:ea typeface="+mj-ea"/>
              <a:cs typeface="+mj-cs"/>
            </a:endParaRPr>
          </a:p>
        </p:txBody>
      </p:sp>
      <p:sp>
        <p:nvSpPr>
          <p:cNvPr id="19" name="Content Placeholder 18">
            <a:extLst>
              <a:ext uri="{FF2B5EF4-FFF2-40B4-BE49-F238E27FC236}">
                <a16:creationId xmlns:a16="http://schemas.microsoft.com/office/drawing/2014/main" id="{3C8BCDEE-03D7-1394-E016-C38E033B394E}"/>
              </a:ext>
            </a:extLst>
          </p:cNvPr>
          <p:cNvSpPr>
            <a:spLocks noGrp="1"/>
          </p:cNvSpPr>
          <p:nvPr>
            <p:ph idx="1"/>
          </p:nvPr>
        </p:nvSpPr>
        <p:spPr>
          <a:xfrm>
            <a:off x="438084" y="2129397"/>
            <a:ext cx="3880511" cy="3514164"/>
          </a:xfrm>
        </p:spPr>
        <p:txBody>
          <a:bodyPr vert="horz" lIns="91440" tIns="45720" rIns="91440" bIns="45720" rtlCol="0">
            <a:normAutofit/>
          </a:bodyPr>
          <a:lstStyle/>
          <a:p>
            <a:pPr marL="457200" indent="-457200">
              <a:buFont typeface="Arial" panose="020B0604020202020204" pitchFamily="34" charset="0"/>
              <a:buChar char="•"/>
            </a:pPr>
            <a:r>
              <a:rPr lang="en-US" sz="1600" dirty="0"/>
              <a:t>A web application was built using the </a:t>
            </a:r>
            <a:r>
              <a:rPr lang="en-US" sz="1600" b="1" i="1" dirty="0" err="1"/>
              <a:t>Streamlit</a:t>
            </a:r>
            <a:r>
              <a:rPr lang="en-US" sz="1600" dirty="0"/>
              <a:t> framework</a:t>
            </a:r>
          </a:p>
          <a:p>
            <a:pPr marL="457200" indent="-457200">
              <a:buFont typeface="Arial" panose="020B0604020202020204" pitchFamily="34" charset="0"/>
              <a:buChar char="•"/>
            </a:pPr>
            <a:r>
              <a:rPr lang="en-US" sz="1600" dirty="0"/>
              <a:t>Users can select player </a:t>
            </a:r>
            <a:r>
              <a:rPr lang="en-US" sz="1600" i="1" dirty="0"/>
              <a:t>gender</a:t>
            </a:r>
            <a:r>
              <a:rPr lang="en-US" sz="1600" dirty="0"/>
              <a:t>, similar player count and the finally the chose the player from the dropdown</a:t>
            </a:r>
          </a:p>
          <a:p>
            <a:pPr marL="457200" indent="-457200">
              <a:buFont typeface="Arial" panose="020B0604020202020204" pitchFamily="34" charset="0"/>
              <a:buChar char="•"/>
            </a:pPr>
            <a:r>
              <a:rPr lang="en-US" sz="1600" dirty="0"/>
              <a:t>The most similar players would be shown in a table.</a:t>
            </a:r>
          </a:p>
          <a:p>
            <a:pPr marL="457200" indent="-457200">
              <a:buFont typeface="Arial" panose="020B0604020202020204" pitchFamily="34" charset="0"/>
              <a:buChar char="•"/>
            </a:pPr>
            <a:endParaRPr lang="en-US" sz="1600" dirty="0"/>
          </a:p>
          <a:p>
            <a:pPr marL="457200" indent="-457200">
              <a:buFont typeface="Arial" panose="020B0604020202020204" pitchFamily="34" charset="0"/>
              <a:buChar char="•"/>
            </a:pPr>
            <a:endParaRPr lang="en-US" sz="1600" dirty="0"/>
          </a:p>
        </p:txBody>
      </p:sp>
      <p:sp>
        <p:nvSpPr>
          <p:cNvPr id="15" name="Slide Number Placeholder 14">
            <a:extLst>
              <a:ext uri="{FF2B5EF4-FFF2-40B4-BE49-F238E27FC236}">
                <a16:creationId xmlns:a16="http://schemas.microsoft.com/office/drawing/2014/main" id="{6EA7615A-2736-464C-81F6-BFD25DAD0E64}"/>
              </a:ext>
            </a:extLst>
          </p:cNvPr>
          <p:cNvSpPr>
            <a:spLocks noGrp="1"/>
          </p:cNvSpPr>
          <p:nvPr>
            <p:ph type="sldNum" sz="quarter" idx="12"/>
          </p:nvPr>
        </p:nvSpPr>
        <p:spPr>
          <a:xfrm>
            <a:off x="10899648" y="6400800"/>
            <a:ext cx="530352" cy="365125"/>
          </a:xfrm>
        </p:spPr>
        <p:txBody>
          <a:bodyPr vert="horz" lIns="91440" tIns="45720" rIns="91440" bIns="45720" rtlCol="0" anchor="ctr">
            <a:normAutofit/>
          </a:bodyPr>
          <a:lstStyle/>
          <a:p>
            <a:pPr>
              <a:spcAft>
                <a:spcPts val="600"/>
              </a:spcAft>
            </a:pPr>
            <a:fld id="{CB1E4CB7-CB13-4810-BF18-BE31AFC64F93}" type="slidenum">
              <a:rPr lang="en-US" smtClean="0"/>
              <a:pPr>
                <a:spcAft>
                  <a:spcPts val="600"/>
                </a:spcAft>
              </a:pPr>
              <a:t>12</a:t>
            </a:fld>
            <a:endParaRPr lang="en-US" dirty="0"/>
          </a:p>
        </p:txBody>
      </p:sp>
      <p:pic>
        <p:nvPicPr>
          <p:cNvPr id="4" name="Picture 3">
            <a:extLst>
              <a:ext uri="{FF2B5EF4-FFF2-40B4-BE49-F238E27FC236}">
                <a16:creationId xmlns:a16="http://schemas.microsoft.com/office/drawing/2014/main" id="{2AB7C8B8-D0F4-1ADB-DF32-BBA476347684}"/>
              </a:ext>
            </a:extLst>
          </p:cNvPr>
          <p:cNvPicPr>
            <a:picLocks noChangeAspect="1"/>
          </p:cNvPicPr>
          <p:nvPr/>
        </p:nvPicPr>
        <p:blipFill>
          <a:blip r:embed="rId3"/>
          <a:stretch>
            <a:fillRect/>
          </a:stretch>
        </p:blipFill>
        <p:spPr>
          <a:xfrm>
            <a:off x="5168130" y="758951"/>
            <a:ext cx="6795895" cy="4104451"/>
          </a:xfrm>
          <a:prstGeom prst="rect">
            <a:avLst/>
          </a:prstGeom>
        </p:spPr>
      </p:pic>
    </p:spTree>
    <p:extLst>
      <p:ext uri="{BB962C8B-B14F-4D97-AF65-F5344CB8AC3E}">
        <p14:creationId xmlns:p14="http://schemas.microsoft.com/office/powerpoint/2010/main" val="3101895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93C99-3405-401F-845E-319BF90316CA}"/>
              </a:ext>
            </a:extLst>
          </p:cNvPr>
          <p:cNvSpPr>
            <a:spLocks noGrp="1"/>
          </p:cNvSpPr>
          <p:nvPr>
            <p:ph type="title"/>
          </p:nvPr>
        </p:nvSpPr>
        <p:spPr>
          <a:xfrm>
            <a:off x="762000" y="758951"/>
            <a:ext cx="3880511" cy="1577849"/>
          </a:xfrm>
        </p:spPr>
        <p:txBody>
          <a:bodyPr vert="horz" lIns="91440" tIns="45720" rIns="91440" bIns="45720" rtlCol="0" anchor="t">
            <a:normAutofit/>
          </a:bodyPr>
          <a:lstStyle/>
          <a:p>
            <a:r>
              <a:rPr lang="en-US" sz="3300" kern="1200" spc="-50" baseline="0" dirty="0">
                <a:solidFill>
                  <a:schemeClr val="tx1"/>
                </a:solidFill>
                <a:latin typeface="+mj-lt"/>
                <a:ea typeface="+mj-ea"/>
                <a:cs typeface="+mj-cs"/>
              </a:rPr>
              <a:t>Evaluation </a:t>
            </a:r>
            <a:br>
              <a:rPr lang="en-US" sz="3300" kern="1200" spc="-50" baseline="0" dirty="0">
                <a:solidFill>
                  <a:schemeClr val="tx1"/>
                </a:solidFill>
                <a:latin typeface="+mj-lt"/>
                <a:ea typeface="+mj-ea"/>
                <a:cs typeface="+mj-cs"/>
              </a:rPr>
            </a:br>
            <a:endParaRPr lang="en-US" sz="3300" kern="1200" spc="-50" baseline="0" dirty="0">
              <a:solidFill>
                <a:srgbClr val="FA2481"/>
              </a:solidFill>
              <a:latin typeface="+mj-lt"/>
              <a:ea typeface="+mj-ea"/>
              <a:cs typeface="+mj-cs"/>
            </a:endParaRPr>
          </a:p>
        </p:txBody>
      </p:sp>
      <p:sp>
        <p:nvSpPr>
          <p:cNvPr id="15" name="Slide Number Placeholder 14">
            <a:extLst>
              <a:ext uri="{FF2B5EF4-FFF2-40B4-BE49-F238E27FC236}">
                <a16:creationId xmlns:a16="http://schemas.microsoft.com/office/drawing/2014/main" id="{6EA7615A-2736-464C-81F6-BFD25DAD0E64}"/>
              </a:ext>
            </a:extLst>
          </p:cNvPr>
          <p:cNvSpPr>
            <a:spLocks noGrp="1"/>
          </p:cNvSpPr>
          <p:nvPr>
            <p:ph type="sldNum" sz="quarter" idx="12"/>
          </p:nvPr>
        </p:nvSpPr>
        <p:spPr>
          <a:xfrm>
            <a:off x="10899648" y="6400800"/>
            <a:ext cx="530352" cy="365125"/>
          </a:xfrm>
        </p:spPr>
        <p:txBody>
          <a:bodyPr vert="horz" lIns="91440" tIns="45720" rIns="91440" bIns="45720" rtlCol="0" anchor="ctr">
            <a:normAutofit/>
          </a:bodyPr>
          <a:lstStyle/>
          <a:p>
            <a:pPr>
              <a:spcAft>
                <a:spcPts val="600"/>
              </a:spcAft>
            </a:pPr>
            <a:fld id="{CB1E4CB7-CB13-4810-BF18-BE31AFC64F93}" type="slidenum">
              <a:rPr lang="en-US" smtClean="0"/>
              <a:pPr>
                <a:spcAft>
                  <a:spcPts val="600"/>
                </a:spcAft>
              </a:pPr>
              <a:t>13</a:t>
            </a:fld>
            <a:endParaRPr lang="en-US" dirty="0"/>
          </a:p>
        </p:txBody>
      </p:sp>
      <p:pic>
        <p:nvPicPr>
          <p:cNvPr id="7" name="Picture 6">
            <a:extLst>
              <a:ext uri="{FF2B5EF4-FFF2-40B4-BE49-F238E27FC236}">
                <a16:creationId xmlns:a16="http://schemas.microsoft.com/office/drawing/2014/main" id="{6D2B3B3E-6751-128C-6EF8-54CA3503945D}"/>
              </a:ext>
            </a:extLst>
          </p:cNvPr>
          <p:cNvPicPr>
            <a:picLocks noChangeAspect="1"/>
          </p:cNvPicPr>
          <p:nvPr/>
        </p:nvPicPr>
        <p:blipFill>
          <a:blip r:embed="rId3"/>
          <a:stretch>
            <a:fillRect/>
          </a:stretch>
        </p:blipFill>
        <p:spPr>
          <a:xfrm>
            <a:off x="6757442" y="1626816"/>
            <a:ext cx="4263913" cy="3728977"/>
          </a:xfrm>
          <a:prstGeom prst="rect">
            <a:avLst/>
          </a:prstGeom>
        </p:spPr>
      </p:pic>
      <p:pic>
        <p:nvPicPr>
          <p:cNvPr id="9" name="Picture 8">
            <a:extLst>
              <a:ext uri="{FF2B5EF4-FFF2-40B4-BE49-F238E27FC236}">
                <a16:creationId xmlns:a16="http://schemas.microsoft.com/office/drawing/2014/main" id="{9A84CFFE-0F8C-852F-D3BD-0A76B7E350D0}"/>
              </a:ext>
            </a:extLst>
          </p:cNvPr>
          <p:cNvPicPr>
            <a:picLocks noChangeAspect="1"/>
          </p:cNvPicPr>
          <p:nvPr/>
        </p:nvPicPr>
        <p:blipFill>
          <a:blip r:embed="rId4"/>
          <a:stretch>
            <a:fillRect/>
          </a:stretch>
        </p:blipFill>
        <p:spPr>
          <a:xfrm>
            <a:off x="1277120" y="1532026"/>
            <a:ext cx="4450441" cy="3918559"/>
          </a:xfrm>
          <a:prstGeom prst="rect">
            <a:avLst/>
          </a:prstGeom>
        </p:spPr>
      </p:pic>
    </p:spTree>
    <p:extLst>
      <p:ext uri="{BB962C8B-B14F-4D97-AF65-F5344CB8AC3E}">
        <p14:creationId xmlns:p14="http://schemas.microsoft.com/office/powerpoint/2010/main" val="2174955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7" name="Rectangle 26">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393C99-3405-401F-845E-319BF90316CA}"/>
              </a:ext>
            </a:extLst>
          </p:cNvPr>
          <p:cNvSpPr>
            <a:spLocks noGrp="1"/>
          </p:cNvSpPr>
          <p:nvPr>
            <p:ph type="title"/>
          </p:nvPr>
        </p:nvSpPr>
        <p:spPr>
          <a:xfrm>
            <a:off x="5831526" y="367215"/>
            <a:ext cx="5068121" cy="3506879"/>
          </a:xfrm>
        </p:spPr>
        <p:txBody>
          <a:bodyPr vert="horz" lIns="91440" tIns="45720" rIns="91440" bIns="45720" rtlCol="0" anchor="ctr">
            <a:normAutofit/>
          </a:bodyPr>
          <a:lstStyle/>
          <a:p>
            <a:r>
              <a:rPr lang="en-US" sz="6000" dirty="0"/>
              <a:t>Limitations </a:t>
            </a:r>
            <a:br>
              <a:rPr lang="en-US" sz="6000" dirty="0"/>
            </a:br>
            <a:endParaRPr lang="en-US" sz="6000" dirty="0"/>
          </a:p>
        </p:txBody>
      </p:sp>
      <p:sp>
        <p:nvSpPr>
          <p:cNvPr id="19" name="Content Placeholder 18">
            <a:extLst>
              <a:ext uri="{FF2B5EF4-FFF2-40B4-BE49-F238E27FC236}">
                <a16:creationId xmlns:a16="http://schemas.microsoft.com/office/drawing/2014/main" id="{3C8BCDEE-03D7-1394-E016-C38E033B394E}"/>
              </a:ext>
            </a:extLst>
          </p:cNvPr>
          <p:cNvSpPr>
            <a:spLocks noGrp="1"/>
          </p:cNvSpPr>
          <p:nvPr>
            <p:ph idx="1"/>
          </p:nvPr>
        </p:nvSpPr>
        <p:spPr>
          <a:xfrm>
            <a:off x="5774552" y="2246113"/>
            <a:ext cx="5068121" cy="3348038"/>
          </a:xfrm>
        </p:spPr>
        <p:txBody>
          <a:bodyPr vert="horz" lIns="91440" tIns="45720" rIns="91440" bIns="45720" rtlCol="0">
            <a:normAutofit/>
          </a:bodyPr>
          <a:lstStyle/>
          <a:p>
            <a:pPr marL="342900" indent="-342900">
              <a:lnSpc>
                <a:spcPct val="95000"/>
              </a:lnSpc>
              <a:buFont typeface="Arial" panose="020B0604020202020204" pitchFamily="34" charset="0"/>
              <a:buChar char="•"/>
            </a:pPr>
            <a:endParaRPr lang="en-US" sz="1800" dirty="0"/>
          </a:p>
          <a:p>
            <a:pPr marL="342900" indent="-342900">
              <a:lnSpc>
                <a:spcPct val="95000"/>
              </a:lnSpc>
              <a:buFont typeface="Arial" panose="020B0604020202020204" pitchFamily="34" charset="0"/>
              <a:buChar char="•"/>
            </a:pPr>
            <a:r>
              <a:rPr lang="en-US" sz="1800" dirty="0"/>
              <a:t>It does not consider the </a:t>
            </a:r>
            <a:r>
              <a:rPr lang="en-US" sz="1800" b="1" dirty="0"/>
              <a:t>current age</a:t>
            </a:r>
            <a:r>
              <a:rPr lang="en-US" sz="1800" dirty="0"/>
              <a:t> and market value of the players </a:t>
            </a:r>
          </a:p>
          <a:p>
            <a:pPr marL="342900" indent="-342900">
              <a:lnSpc>
                <a:spcPct val="95000"/>
              </a:lnSpc>
              <a:buFont typeface="Arial" panose="020B0604020202020204" pitchFamily="34" charset="0"/>
              <a:buChar char="•"/>
            </a:pPr>
            <a:r>
              <a:rPr lang="en-US" sz="1800" dirty="0"/>
              <a:t>Do not consider whether players are </a:t>
            </a:r>
            <a:r>
              <a:rPr lang="en-US" sz="1800" b="1" dirty="0"/>
              <a:t>injury prone</a:t>
            </a:r>
            <a:r>
              <a:rPr lang="en-US" sz="1800" dirty="0"/>
              <a:t>.</a:t>
            </a:r>
          </a:p>
          <a:p>
            <a:pPr marL="342900" indent="-342900">
              <a:lnSpc>
                <a:spcPct val="95000"/>
              </a:lnSpc>
              <a:buFont typeface="Arial" panose="020B0604020202020204" pitchFamily="34" charset="0"/>
              <a:buChar char="•"/>
            </a:pPr>
            <a:r>
              <a:rPr lang="en-US" sz="1800" dirty="0"/>
              <a:t>Player </a:t>
            </a:r>
            <a:r>
              <a:rPr lang="en-US" sz="1800" b="1" dirty="0"/>
              <a:t>linguistic</a:t>
            </a:r>
            <a:r>
              <a:rPr lang="en-US" sz="1800" dirty="0"/>
              <a:t> and </a:t>
            </a:r>
            <a:r>
              <a:rPr lang="en-US" sz="1800" b="1" dirty="0"/>
              <a:t>regional</a:t>
            </a:r>
            <a:r>
              <a:rPr lang="en-US" sz="1800" dirty="0"/>
              <a:t> preferences. </a:t>
            </a:r>
          </a:p>
          <a:p>
            <a:pPr marL="342900" indent="-342900">
              <a:lnSpc>
                <a:spcPct val="95000"/>
              </a:lnSpc>
              <a:buFont typeface="Arial" panose="020B0604020202020204" pitchFamily="34" charset="0"/>
              <a:buChar char="•"/>
            </a:pPr>
            <a:r>
              <a:rPr lang="en-US" sz="1800" dirty="0"/>
              <a:t>Do not consider </a:t>
            </a:r>
            <a:r>
              <a:rPr lang="en-US" sz="1800" b="1" dirty="0"/>
              <a:t>financial feasibility</a:t>
            </a:r>
          </a:p>
          <a:p>
            <a:pPr marL="342900" indent="-342900">
              <a:lnSpc>
                <a:spcPct val="95000"/>
              </a:lnSpc>
              <a:buFont typeface="Arial" panose="020B0604020202020204" pitchFamily="34" charset="0"/>
              <a:buChar char="•"/>
            </a:pPr>
            <a:endParaRPr lang="en-US" sz="1800" dirty="0"/>
          </a:p>
          <a:p>
            <a:pPr marL="342900" indent="-342900">
              <a:lnSpc>
                <a:spcPct val="95000"/>
              </a:lnSpc>
              <a:buFont typeface="Arial" panose="020B0604020202020204" pitchFamily="34" charset="0"/>
              <a:buChar char="•"/>
            </a:pPr>
            <a:endParaRPr lang="en-US" sz="1800" dirty="0"/>
          </a:p>
          <a:p>
            <a:pPr>
              <a:lnSpc>
                <a:spcPct val="95000"/>
              </a:lnSpc>
            </a:pPr>
            <a:endParaRPr lang="en-US" sz="1800" dirty="0"/>
          </a:p>
        </p:txBody>
      </p:sp>
      <p:pic>
        <p:nvPicPr>
          <p:cNvPr id="21" name="Picture 20" descr="Wooden robot over white background">
            <a:extLst>
              <a:ext uri="{FF2B5EF4-FFF2-40B4-BE49-F238E27FC236}">
                <a16:creationId xmlns:a16="http://schemas.microsoft.com/office/drawing/2014/main" id="{60DBA9F4-E136-94A3-A574-556D9486EFE8}"/>
              </a:ext>
            </a:extLst>
          </p:cNvPr>
          <p:cNvPicPr>
            <a:picLocks noChangeAspect="1"/>
          </p:cNvPicPr>
          <p:nvPr/>
        </p:nvPicPr>
        <p:blipFill rotWithShape="1">
          <a:blip r:embed="rId3"/>
          <a:srcRect l="3344" r="44052" b="-1"/>
          <a:stretch/>
        </p:blipFill>
        <p:spPr>
          <a:xfrm>
            <a:off x="20" y="10"/>
            <a:ext cx="5404493" cy="6857990"/>
          </a:xfrm>
          <a:prstGeom prst="rect">
            <a:avLst/>
          </a:prstGeom>
        </p:spPr>
      </p:pic>
      <p:sp>
        <p:nvSpPr>
          <p:cNvPr id="15" name="Slide Number Placeholder 14">
            <a:extLst>
              <a:ext uri="{FF2B5EF4-FFF2-40B4-BE49-F238E27FC236}">
                <a16:creationId xmlns:a16="http://schemas.microsoft.com/office/drawing/2014/main" id="{6EA7615A-2736-464C-81F6-BFD25DAD0E64}"/>
              </a:ext>
            </a:extLst>
          </p:cNvPr>
          <p:cNvSpPr>
            <a:spLocks noGrp="1"/>
          </p:cNvSpPr>
          <p:nvPr>
            <p:ph type="sldNum" sz="quarter" idx="12"/>
          </p:nvPr>
        </p:nvSpPr>
        <p:spPr>
          <a:xfrm>
            <a:off x="10899648" y="6400800"/>
            <a:ext cx="530352" cy="365125"/>
          </a:xfrm>
        </p:spPr>
        <p:txBody>
          <a:bodyPr vert="horz" lIns="91440" tIns="45720" rIns="91440" bIns="45720" rtlCol="0" anchor="ctr">
            <a:normAutofit/>
          </a:bodyPr>
          <a:lstStyle/>
          <a:p>
            <a:pPr>
              <a:spcAft>
                <a:spcPts val="600"/>
              </a:spcAft>
            </a:pPr>
            <a:fld id="{CB1E4CB7-CB13-4810-BF18-BE31AFC64F93}" type="slidenum">
              <a:rPr lang="en-US" smtClean="0"/>
              <a:pPr>
                <a:spcAft>
                  <a:spcPts val="600"/>
                </a:spcAft>
              </a:pPr>
              <a:t>14</a:t>
            </a:fld>
            <a:endParaRPr lang="en-US" dirty="0"/>
          </a:p>
        </p:txBody>
      </p:sp>
    </p:spTree>
    <p:extLst>
      <p:ext uri="{BB962C8B-B14F-4D97-AF65-F5344CB8AC3E}">
        <p14:creationId xmlns:p14="http://schemas.microsoft.com/office/powerpoint/2010/main" val="2655329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Freeform: Shape 37">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40" name="Rectangle 39">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393C99-3405-401F-845E-319BF90316CA}"/>
              </a:ext>
            </a:extLst>
          </p:cNvPr>
          <p:cNvSpPr>
            <a:spLocks noGrp="1"/>
          </p:cNvSpPr>
          <p:nvPr>
            <p:ph type="title"/>
          </p:nvPr>
        </p:nvSpPr>
        <p:spPr>
          <a:xfrm>
            <a:off x="762000" y="4763070"/>
            <a:ext cx="5012266" cy="1546292"/>
          </a:xfrm>
        </p:spPr>
        <p:txBody>
          <a:bodyPr vert="horz" lIns="91440" tIns="45720" rIns="91440" bIns="45720" rtlCol="0" anchor="t">
            <a:normAutofit/>
          </a:bodyPr>
          <a:lstStyle/>
          <a:p>
            <a:r>
              <a:rPr lang="en-US" kern="1200" spc="-50" baseline="0" dirty="0">
                <a:solidFill>
                  <a:schemeClr val="tx1"/>
                </a:solidFill>
                <a:latin typeface="+mj-lt"/>
                <a:ea typeface="+mj-ea"/>
                <a:cs typeface="+mj-cs"/>
              </a:rPr>
              <a:t>Conclusion </a:t>
            </a:r>
            <a:br>
              <a:rPr lang="en-US" kern="1200" spc="-50" baseline="0" dirty="0">
                <a:solidFill>
                  <a:schemeClr val="tx1"/>
                </a:solidFill>
                <a:latin typeface="+mj-lt"/>
                <a:ea typeface="+mj-ea"/>
                <a:cs typeface="+mj-cs"/>
              </a:rPr>
            </a:br>
            <a:endParaRPr lang="en-US" kern="1200" spc="-50" baseline="0" dirty="0">
              <a:solidFill>
                <a:schemeClr val="tx1"/>
              </a:solidFill>
              <a:latin typeface="+mj-lt"/>
              <a:ea typeface="+mj-ea"/>
              <a:cs typeface="+mj-cs"/>
            </a:endParaRPr>
          </a:p>
        </p:txBody>
      </p:sp>
      <p:pic>
        <p:nvPicPr>
          <p:cNvPr id="4" name="Picture 3" descr="A picture containing person, grass, soccer, ball&#10;&#10;Description automatically generated">
            <a:extLst>
              <a:ext uri="{FF2B5EF4-FFF2-40B4-BE49-F238E27FC236}">
                <a16:creationId xmlns:a16="http://schemas.microsoft.com/office/drawing/2014/main" id="{E01FDBEC-8A45-A05A-1488-B34871473D21}"/>
              </a:ext>
            </a:extLst>
          </p:cNvPr>
          <p:cNvPicPr>
            <a:picLocks noChangeAspect="1"/>
          </p:cNvPicPr>
          <p:nvPr/>
        </p:nvPicPr>
        <p:blipFill rotWithShape="1">
          <a:blip r:embed="rId3"/>
          <a:srcRect l="6113" r="29351" b="1"/>
          <a:stretch/>
        </p:blipFill>
        <p:spPr>
          <a:xfrm>
            <a:off x="219686" y="398753"/>
            <a:ext cx="3604276" cy="3727928"/>
          </a:xfrm>
          <a:prstGeom prst="rect">
            <a:avLst/>
          </a:prstGeom>
        </p:spPr>
      </p:pic>
      <p:pic>
        <p:nvPicPr>
          <p:cNvPr id="6" name="Picture 5" descr="A person in a red shirt&#10;&#10;Description automatically generated with medium confidence">
            <a:extLst>
              <a:ext uri="{FF2B5EF4-FFF2-40B4-BE49-F238E27FC236}">
                <a16:creationId xmlns:a16="http://schemas.microsoft.com/office/drawing/2014/main" id="{3380E246-4B15-ACFA-8FF7-985CF7EA9AEA}"/>
              </a:ext>
            </a:extLst>
          </p:cNvPr>
          <p:cNvPicPr>
            <a:picLocks noChangeAspect="1"/>
          </p:cNvPicPr>
          <p:nvPr/>
        </p:nvPicPr>
        <p:blipFill rotWithShape="1">
          <a:blip r:embed="rId4"/>
          <a:srcRect l="36370" r="9123" b="-1"/>
          <a:stretch/>
        </p:blipFill>
        <p:spPr>
          <a:xfrm>
            <a:off x="8368037" y="342553"/>
            <a:ext cx="3612376" cy="3727928"/>
          </a:xfrm>
          <a:prstGeom prst="rect">
            <a:avLst/>
          </a:prstGeom>
        </p:spPr>
      </p:pic>
      <p:pic>
        <p:nvPicPr>
          <p:cNvPr id="10" name="Picture 9" descr="A person playing football&#10;&#10;Description automatically generated with medium confidence">
            <a:extLst>
              <a:ext uri="{FF2B5EF4-FFF2-40B4-BE49-F238E27FC236}">
                <a16:creationId xmlns:a16="http://schemas.microsoft.com/office/drawing/2014/main" id="{30094947-CD07-B62C-273B-113A8C03B670}"/>
              </a:ext>
            </a:extLst>
          </p:cNvPr>
          <p:cNvPicPr>
            <a:picLocks noChangeAspect="1"/>
          </p:cNvPicPr>
          <p:nvPr/>
        </p:nvPicPr>
        <p:blipFill rotWithShape="1">
          <a:blip r:embed="rId5"/>
          <a:srcRect l="14269" r="14019" b="3"/>
          <a:stretch/>
        </p:blipFill>
        <p:spPr>
          <a:xfrm>
            <a:off x="4295697" y="342553"/>
            <a:ext cx="3600605" cy="3727928"/>
          </a:xfrm>
          <a:prstGeom prst="rect">
            <a:avLst/>
          </a:prstGeom>
        </p:spPr>
      </p:pic>
      <p:sp>
        <p:nvSpPr>
          <p:cNvPr id="19" name="Content Placeholder 18">
            <a:extLst>
              <a:ext uri="{FF2B5EF4-FFF2-40B4-BE49-F238E27FC236}">
                <a16:creationId xmlns:a16="http://schemas.microsoft.com/office/drawing/2014/main" id="{3C8BCDEE-03D7-1394-E016-C38E033B394E}"/>
              </a:ext>
            </a:extLst>
          </p:cNvPr>
          <p:cNvSpPr>
            <a:spLocks noGrp="1"/>
          </p:cNvSpPr>
          <p:nvPr>
            <p:ph idx="1"/>
          </p:nvPr>
        </p:nvSpPr>
        <p:spPr>
          <a:xfrm>
            <a:off x="6417734" y="4763070"/>
            <a:ext cx="5012266" cy="1546292"/>
          </a:xfrm>
        </p:spPr>
        <p:txBody>
          <a:bodyPr vert="horz" lIns="91440" tIns="45720" rIns="91440" bIns="45720" rtlCol="0" anchor="t">
            <a:noAutofit/>
          </a:bodyPr>
          <a:lstStyle/>
          <a:p>
            <a:pPr marL="342900" indent="-342900">
              <a:lnSpc>
                <a:spcPct val="95000"/>
              </a:lnSpc>
              <a:buFont typeface="Arial" panose="020B0604020202020204" pitchFamily="34" charset="0"/>
              <a:buChar char="•"/>
            </a:pPr>
            <a:r>
              <a:rPr lang="en-US" sz="1400" dirty="0"/>
              <a:t>Achieve the initial goal of building an application to recommend similar players</a:t>
            </a:r>
          </a:p>
          <a:p>
            <a:pPr marL="342900" indent="-342900">
              <a:lnSpc>
                <a:spcPct val="95000"/>
              </a:lnSpc>
              <a:buFont typeface="Arial" panose="020B0604020202020204" pitchFamily="34" charset="0"/>
              <a:buChar char="•"/>
            </a:pPr>
            <a:r>
              <a:rPr lang="en-US" sz="1400" dirty="0"/>
              <a:t>Among  the models, </a:t>
            </a:r>
            <a:r>
              <a:rPr lang="en-US" sz="1400" dirty="0" err="1"/>
              <a:t>KMeans</a:t>
            </a:r>
            <a:r>
              <a:rPr lang="en-US" sz="1400" dirty="0"/>
              <a:t>( with PCA) performed better both computationally and on knowledge-based evaluation.</a:t>
            </a:r>
          </a:p>
          <a:p>
            <a:pPr marL="342900" indent="-342900">
              <a:lnSpc>
                <a:spcPct val="95000"/>
              </a:lnSpc>
              <a:buFont typeface="Arial" panose="020B0604020202020204" pitchFamily="34" charset="0"/>
              <a:buChar char="•"/>
            </a:pPr>
            <a:r>
              <a:rPr lang="en-US" sz="1400" dirty="0"/>
              <a:t>Dataset bias was more observable for female players than male player data</a:t>
            </a:r>
          </a:p>
          <a:p>
            <a:pPr marL="342900" indent="-342900">
              <a:lnSpc>
                <a:spcPct val="95000"/>
              </a:lnSpc>
              <a:buFont typeface="Arial" panose="020B0604020202020204" pitchFamily="34" charset="0"/>
              <a:buChar char="•"/>
            </a:pPr>
            <a:endParaRPr lang="en-US" sz="1400" dirty="0"/>
          </a:p>
          <a:p>
            <a:pPr marL="342900" indent="-342900">
              <a:lnSpc>
                <a:spcPct val="95000"/>
              </a:lnSpc>
              <a:buFont typeface="Arial" panose="020B0604020202020204" pitchFamily="34" charset="0"/>
              <a:buChar char="•"/>
            </a:pPr>
            <a:endParaRPr lang="en-US" sz="1400" dirty="0"/>
          </a:p>
          <a:p>
            <a:pPr marL="342900" indent="-342900">
              <a:lnSpc>
                <a:spcPct val="95000"/>
              </a:lnSpc>
              <a:buFont typeface="Arial" panose="020B0604020202020204" pitchFamily="34" charset="0"/>
              <a:buChar char="•"/>
            </a:pPr>
            <a:endParaRPr lang="en-US" sz="1400" dirty="0"/>
          </a:p>
          <a:p>
            <a:pPr marL="342900" indent="-342900">
              <a:lnSpc>
                <a:spcPct val="95000"/>
              </a:lnSpc>
              <a:buFont typeface="Arial" panose="020B0604020202020204" pitchFamily="34" charset="0"/>
              <a:buChar char="•"/>
            </a:pPr>
            <a:endParaRPr lang="en-US" sz="1400" dirty="0"/>
          </a:p>
          <a:p>
            <a:pPr>
              <a:lnSpc>
                <a:spcPct val="95000"/>
              </a:lnSpc>
            </a:pPr>
            <a:endParaRPr lang="en-US" sz="1400" dirty="0"/>
          </a:p>
        </p:txBody>
      </p:sp>
      <p:sp>
        <p:nvSpPr>
          <p:cNvPr id="15" name="Slide Number Placeholder 14">
            <a:extLst>
              <a:ext uri="{FF2B5EF4-FFF2-40B4-BE49-F238E27FC236}">
                <a16:creationId xmlns:a16="http://schemas.microsoft.com/office/drawing/2014/main" id="{6EA7615A-2736-464C-81F6-BFD25DAD0E64}"/>
              </a:ext>
            </a:extLst>
          </p:cNvPr>
          <p:cNvSpPr>
            <a:spLocks noGrp="1"/>
          </p:cNvSpPr>
          <p:nvPr>
            <p:ph type="sldNum" sz="quarter" idx="12"/>
          </p:nvPr>
        </p:nvSpPr>
        <p:spPr>
          <a:xfrm>
            <a:off x="10899648" y="6400800"/>
            <a:ext cx="530352" cy="365125"/>
          </a:xfrm>
        </p:spPr>
        <p:txBody>
          <a:bodyPr vert="horz" lIns="91440" tIns="45720" rIns="91440" bIns="45720" rtlCol="0" anchor="ctr">
            <a:normAutofit/>
          </a:bodyPr>
          <a:lstStyle/>
          <a:p>
            <a:pPr>
              <a:spcAft>
                <a:spcPts val="600"/>
              </a:spcAft>
            </a:pPr>
            <a:fld id="{CB1E4CB7-CB13-4810-BF18-BE31AFC64F93}" type="slidenum">
              <a:rPr lang="en-US" smtClean="0"/>
              <a:pPr>
                <a:spcAft>
                  <a:spcPts val="600"/>
                </a:spcAft>
              </a:pPr>
              <a:t>15</a:t>
            </a:fld>
            <a:endParaRPr lang="en-US" dirty="0"/>
          </a:p>
        </p:txBody>
      </p:sp>
    </p:spTree>
    <p:extLst>
      <p:ext uri="{BB962C8B-B14F-4D97-AF65-F5344CB8AC3E}">
        <p14:creationId xmlns:p14="http://schemas.microsoft.com/office/powerpoint/2010/main" val="1161578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Freeform: Shape 75">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78" name="Rectangle 77">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FC2480-21DF-4547-B928-8E2BEDC4756E}"/>
              </a:ext>
            </a:extLst>
          </p:cNvPr>
          <p:cNvSpPr>
            <a:spLocks noGrp="1"/>
          </p:cNvSpPr>
          <p:nvPr>
            <p:ph type="title"/>
          </p:nvPr>
        </p:nvSpPr>
        <p:spPr>
          <a:xfrm>
            <a:off x="5413248" y="1030406"/>
            <a:ext cx="5702853" cy="3506879"/>
          </a:xfrm>
        </p:spPr>
        <p:txBody>
          <a:bodyPr vert="horz" lIns="91440" tIns="45720" rIns="91440" bIns="45720" rtlCol="0" anchor="ctr">
            <a:normAutofit/>
          </a:bodyPr>
          <a:lstStyle/>
          <a:p>
            <a:r>
              <a:rPr lang="en-US" sz="6000"/>
              <a:t>Thank you</a:t>
            </a:r>
          </a:p>
        </p:txBody>
      </p:sp>
      <p:pic>
        <p:nvPicPr>
          <p:cNvPr id="25" name="Picture Placeholder 24">
            <a:extLst>
              <a:ext uri="{FF2B5EF4-FFF2-40B4-BE49-F238E27FC236}">
                <a16:creationId xmlns:a16="http://schemas.microsoft.com/office/drawing/2014/main" id="{DDEA4E72-E466-2002-B797-D26332FA7F0C}"/>
              </a:ext>
            </a:extLst>
          </p:cNvPr>
          <p:cNvPicPr>
            <a:picLocks noGrp="1" noChangeAspect="1"/>
          </p:cNvPicPr>
          <p:nvPr>
            <p:ph type="pic" sz="quarter" idx="15"/>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404" r="2" b="5281"/>
          <a:stretch/>
        </p:blipFill>
        <p:spPr>
          <a:xfrm>
            <a:off x="1" y="10"/>
            <a:ext cx="4654296" cy="2285990"/>
          </a:xfrm>
          <a:prstGeom prst="rect">
            <a:avLst/>
          </a:prstGeom>
        </p:spPr>
      </p:pic>
      <p:pic>
        <p:nvPicPr>
          <p:cNvPr id="35" name="Picture 34" descr="A group of football players celebrating&#10;&#10;Description automatically generated with medium confidence">
            <a:extLst>
              <a:ext uri="{FF2B5EF4-FFF2-40B4-BE49-F238E27FC236}">
                <a16:creationId xmlns:a16="http://schemas.microsoft.com/office/drawing/2014/main" id="{57FEBA4E-450C-22A6-32FC-CB43B027BF46}"/>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66000"/>
                    </a14:imgEffect>
                  </a14:imgLayer>
                </a14:imgProps>
              </a:ext>
            </a:extLst>
          </a:blip>
          <a:srcRect t="9483" r="-1" b="3141"/>
          <a:stretch/>
        </p:blipFill>
        <p:spPr>
          <a:xfrm>
            <a:off x="20" y="2286000"/>
            <a:ext cx="4651228" cy="2286000"/>
          </a:xfrm>
          <a:prstGeom prst="rect">
            <a:avLst/>
          </a:prstGeom>
        </p:spPr>
      </p:pic>
      <p:pic>
        <p:nvPicPr>
          <p:cNvPr id="42" name="Picture 41" descr="A group of football players celebrating&#10;&#10;Description automatically generated with medium confidence">
            <a:extLst>
              <a:ext uri="{FF2B5EF4-FFF2-40B4-BE49-F238E27FC236}">
                <a16:creationId xmlns:a16="http://schemas.microsoft.com/office/drawing/2014/main" id="{97D089E9-C43D-567E-7274-3D9A2DCF265A}"/>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66000"/>
                    </a14:imgEffect>
                  </a14:imgLayer>
                </a14:imgProps>
              </a:ext>
            </a:extLst>
          </a:blip>
          <a:srcRect r="-1" b="12275"/>
          <a:stretch/>
        </p:blipFill>
        <p:spPr>
          <a:xfrm>
            <a:off x="20" y="4562856"/>
            <a:ext cx="4651228" cy="2295144"/>
          </a:xfrm>
          <a:prstGeom prst="rect">
            <a:avLst/>
          </a:prstGeom>
        </p:spPr>
      </p:pic>
      <p:sp>
        <p:nvSpPr>
          <p:cNvPr id="15" name="Slide Number Placeholder 14">
            <a:extLst>
              <a:ext uri="{FF2B5EF4-FFF2-40B4-BE49-F238E27FC236}">
                <a16:creationId xmlns:a16="http://schemas.microsoft.com/office/drawing/2014/main" id="{3A04B45E-16DF-47B9-900E-047D593DF25B}"/>
              </a:ext>
            </a:extLst>
          </p:cNvPr>
          <p:cNvSpPr>
            <a:spLocks noGrp="1"/>
          </p:cNvSpPr>
          <p:nvPr>
            <p:ph type="sldNum" sz="quarter" idx="12"/>
          </p:nvPr>
        </p:nvSpPr>
        <p:spPr>
          <a:xfrm>
            <a:off x="10899648" y="6400800"/>
            <a:ext cx="530352" cy="365125"/>
          </a:xfrm>
        </p:spPr>
        <p:txBody>
          <a:bodyPr vert="horz" lIns="91440" tIns="45720" rIns="91440" bIns="45720" rtlCol="0" anchor="ctr">
            <a:normAutofit/>
          </a:bodyPr>
          <a:lstStyle/>
          <a:p>
            <a:pPr>
              <a:spcAft>
                <a:spcPts val="600"/>
              </a:spcAft>
            </a:pPr>
            <a:fld id="{CB1E4CB7-CB13-4810-BF18-BE31AFC64F93}" type="slidenum">
              <a:rPr lang="en-US"/>
              <a:pPr>
                <a:spcAft>
                  <a:spcPts val="600"/>
                </a:spcAft>
              </a:pPr>
              <a:t>16</a:t>
            </a:fld>
            <a:endParaRPr lang="en-US"/>
          </a:p>
        </p:txBody>
      </p:sp>
    </p:spTree>
    <p:extLst>
      <p:ext uri="{BB962C8B-B14F-4D97-AF65-F5344CB8AC3E}">
        <p14:creationId xmlns:p14="http://schemas.microsoft.com/office/powerpoint/2010/main" val="3872894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Freeform: Shape 71">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74" name="Rectangle 73">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4CF172-3947-42CE-B33F-43FB799FDB5E}"/>
              </a:ext>
            </a:extLst>
          </p:cNvPr>
          <p:cNvSpPr>
            <a:spLocks noGrp="1"/>
          </p:cNvSpPr>
          <p:nvPr>
            <p:ph type="title"/>
          </p:nvPr>
        </p:nvSpPr>
        <p:spPr>
          <a:xfrm>
            <a:off x="5401464" y="755650"/>
            <a:ext cx="6028536" cy="1345115"/>
          </a:xfrm>
        </p:spPr>
        <p:txBody>
          <a:bodyPr vert="horz" lIns="91440" tIns="45720" rIns="91440" bIns="45720" rtlCol="0" anchor="t">
            <a:normAutofit/>
          </a:bodyPr>
          <a:lstStyle/>
          <a:p>
            <a:r>
              <a:rPr lang="en-US" kern="1200" spc="-50" baseline="0" dirty="0">
                <a:solidFill>
                  <a:schemeClr val="tx1"/>
                </a:solidFill>
                <a:latin typeface="+mj-lt"/>
                <a:ea typeface="+mj-ea"/>
                <a:cs typeface="+mj-cs"/>
              </a:rPr>
              <a:t>Contents</a:t>
            </a:r>
          </a:p>
        </p:txBody>
      </p:sp>
      <p:pic>
        <p:nvPicPr>
          <p:cNvPr id="37" name="Picture Placeholder 36" descr="A picture containing text, person&#10;&#10;Description automatically generated">
            <a:extLst>
              <a:ext uri="{FF2B5EF4-FFF2-40B4-BE49-F238E27FC236}">
                <a16:creationId xmlns:a16="http://schemas.microsoft.com/office/drawing/2014/main" id="{9FBD7793-14BA-0E2D-DA53-894FA81EAA33}"/>
              </a:ext>
            </a:extLst>
          </p:cNvPr>
          <p:cNvPicPr>
            <a:picLocks noGrp="1" noChangeAspect="1"/>
          </p:cNvPicPr>
          <p:nvPr>
            <p:ph type="pic" sz="quarter" idx="13"/>
          </p:nvPr>
        </p:nvPicPr>
        <p:blipFill rotWithShape="1">
          <a:blip r:embed="rId2"/>
          <a:srcRect t="15165" r="2" b="15169"/>
          <a:stretch/>
        </p:blipFill>
        <p:spPr>
          <a:xfrm>
            <a:off x="1" y="10"/>
            <a:ext cx="4654296" cy="2285990"/>
          </a:xfrm>
          <a:prstGeom prst="rect">
            <a:avLst/>
          </a:prstGeom>
        </p:spPr>
      </p:pic>
      <p:pic>
        <p:nvPicPr>
          <p:cNvPr id="51" name="Picture Placeholder 50" descr="A picture containing person, outdoor, sport, athletic game&#10;&#10;Description automatically generated">
            <a:extLst>
              <a:ext uri="{FF2B5EF4-FFF2-40B4-BE49-F238E27FC236}">
                <a16:creationId xmlns:a16="http://schemas.microsoft.com/office/drawing/2014/main" id="{A38AF958-0184-F044-F267-D291AA3F1750}"/>
              </a:ext>
            </a:extLst>
          </p:cNvPr>
          <p:cNvPicPr>
            <a:picLocks noGrp="1" noChangeAspect="1"/>
          </p:cNvPicPr>
          <p:nvPr>
            <p:ph type="pic" sz="quarter" idx="15"/>
          </p:nvPr>
        </p:nvPicPr>
        <p:blipFill rotWithShape="1">
          <a:blip r:embed="rId3"/>
          <a:srcRect t="18433" r="2" b="10127"/>
          <a:stretch/>
        </p:blipFill>
        <p:spPr>
          <a:xfrm>
            <a:off x="1" y="2286000"/>
            <a:ext cx="4654296" cy="2286000"/>
          </a:xfrm>
          <a:prstGeom prst="rect">
            <a:avLst/>
          </a:prstGeom>
        </p:spPr>
      </p:pic>
      <p:pic>
        <p:nvPicPr>
          <p:cNvPr id="67" name="Picture Placeholder 66" descr="A person in a red shirt&#10;&#10;Description automatically generated with medium confidence">
            <a:extLst>
              <a:ext uri="{FF2B5EF4-FFF2-40B4-BE49-F238E27FC236}">
                <a16:creationId xmlns:a16="http://schemas.microsoft.com/office/drawing/2014/main" id="{E4BCA6CF-A769-8039-6811-C1FE469129A1}"/>
              </a:ext>
            </a:extLst>
          </p:cNvPr>
          <p:cNvPicPr>
            <a:picLocks noGrp="1" noChangeAspect="1"/>
          </p:cNvPicPr>
          <p:nvPr>
            <p:ph type="pic" sz="quarter" idx="14"/>
          </p:nvPr>
        </p:nvPicPr>
        <p:blipFill rotWithShape="1">
          <a:blip r:embed="rId4">
            <a:grayscl/>
          </a:blip>
          <a:srcRect r="3" b="12685"/>
          <a:stretch/>
        </p:blipFill>
        <p:spPr>
          <a:xfrm>
            <a:off x="20" y="4572000"/>
            <a:ext cx="4654276" cy="2286000"/>
          </a:xfrm>
          <a:prstGeom prst="rect">
            <a:avLst/>
          </a:prstGeom>
        </p:spPr>
      </p:pic>
      <p:sp>
        <p:nvSpPr>
          <p:cNvPr id="3" name="Content Placeholder 2">
            <a:extLst>
              <a:ext uri="{FF2B5EF4-FFF2-40B4-BE49-F238E27FC236}">
                <a16:creationId xmlns:a16="http://schemas.microsoft.com/office/drawing/2014/main" id="{F2F14772-A1EE-4EA8-8C5D-46383706A557}"/>
              </a:ext>
            </a:extLst>
          </p:cNvPr>
          <p:cNvSpPr>
            <a:spLocks noGrp="1"/>
          </p:cNvSpPr>
          <p:nvPr>
            <p:ph idx="1"/>
          </p:nvPr>
        </p:nvSpPr>
        <p:spPr>
          <a:xfrm>
            <a:off x="5401464" y="2207969"/>
            <a:ext cx="6028536" cy="3884983"/>
          </a:xfrm>
        </p:spPr>
        <p:txBody>
          <a:bodyPr vert="horz" lIns="91440" tIns="45720" rIns="91440" bIns="45720" rtlCol="0">
            <a:normAutofit fontScale="77500" lnSpcReduction="20000"/>
          </a:bodyPr>
          <a:lstStyle/>
          <a:p>
            <a:pPr marL="514350" indent="-514350">
              <a:buFont typeface="+mj-lt"/>
              <a:buAutoNum type="arabicPeriod"/>
            </a:pPr>
            <a:r>
              <a:rPr lang="en-US" dirty="0"/>
              <a:t>Background</a:t>
            </a:r>
          </a:p>
          <a:p>
            <a:pPr marL="514350" indent="-514350">
              <a:buFont typeface="+mj-lt"/>
              <a:buAutoNum type="arabicPeriod"/>
            </a:pPr>
            <a:r>
              <a:rPr lang="en-US" dirty="0"/>
              <a:t>Data Collection</a:t>
            </a:r>
          </a:p>
          <a:p>
            <a:pPr marL="514350" indent="-514350">
              <a:buFont typeface="+mj-lt"/>
              <a:buAutoNum type="arabicPeriod"/>
            </a:pPr>
            <a:r>
              <a:rPr lang="en-US" dirty="0"/>
              <a:t>Data Preparation</a:t>
            </a:r>
          </a:p>
          <a:p>
            <a:pPr marL="514350" indent="-514350">
              <a:buFont typeface="+mj-lt"/>
              <a:buAutoNum type="arabicPeriod"/>
            </a:pPr>
            <a:r>
              <a:rPr lang="en-US" dirty="0"/>
              <a:t>EDA</a:t>
            </a:r>
          </a:p>
          <a:p>
            <a:pPr marL="514350" indent="-514350">
              <a:buFont typeface="+mj-lt"/>
              <a:buAutoNum type="arabicPeriod"/>
            </a:pPr>
            <a:r>
              <a:rPr lang="en-US" dirty="0"/>
              <a:t>Feature Engineering</a:t>
            </a:r>
          </a:p>
          <a:p>
            <a:pPr marL="514350" indent="-514350">
              <a:buFont typeface="+mj-lt"/>
              <a:buAutoNum type="arabicPeriod"/>
            </a:pPr>
            <a:r>
              <a:rPr lang="en-US" dirty="0"/>
              <a:t>Modelling</a:t>
            </a:r>
          </a:p>
          <a:p>
            <a:pPr marL="514350" indent="-514350">
              <a:buFont typeface="+mj-lt"/>
              <a:buAutoNum type="arabicPeriod"/>
            </a:pPr>
            <a:r>
              <a:rPr lang="en-US" dirty="0"/>
              <a:t>Application</a:t>
            </a:r>
          </a:p>
          <a:p>
            <a:pPr marL="514350" indent="-514350">
              <a:buFont typeface="+mj-lt"/>
              <a:buAutoNum type="arabicPeriod"/>
            </a:pPr>
            <a:r>
              <a:rPr lang="en-US" dirty="0"/>
              <a:t>Evaluation</a:t>
            </a:r>
          </a:p>
          <a:p>
            <a:pPr marL="514350" indent="-514350">
              <a:buFont typeface="+mj-lt"/>
              <a:buAutoNum type="arabicPeriod"/>
            </a:pPr>
            <a:r>
              <a:rPr lang="en-US" dirty="0"/>
              <a:t>Limitations</a:t>
            </a:r>
          </a:p>
          <a:p>
            <a:pPr marL="514350" indent="-514350">
              <a:buFont typeface="+mj-lt"/>
              <a:buAutoNum type="arabicPeriod"/>
            </a:pPr>
            <a:r>
              <a:rPr lang="en-US" dirty="0"/>
              <a:t>Conclusion</a:t>
            </a:r>
          </a:p>
        </p:txBody>
      </p:sp>
      <p:sp>
        <p:nvSpPr>
          <p:cNvPr id="24" name="Slide Number Placeholder 23">
            <a:extLst>
              <a:ext uri="{FF2B5EF4-FFF2-40B4-BE49-F238E27FC236}">
                <a16:creationId xmlns:a16="http://schemas.microsoft.com/office/drawing/2014/main" id="{B583B8C6-95CF-4DD9-AFF1-3E252935F6C5}"/>
              </a:ext>
            </a:extLst>
          </p:cNvPr>
          <p:cNvSpPr>
            <a:spLocks noGrp="1"/>
          </p:cNvSpPr>
          <p:nvPr>
            <p:ph type="sldNum" sz="quarter" idx="12"/>
          </p:nvPr>
        </p:nvSpPr>
        <p:spPr>
          <a:xfrm>
            <a:off x="10899648" y="6400800"/>
            <a:ext cx="530352" cy="365125"/>
          </a:xfrm>
        </p:spPr>
        <p:txBody>
          <a:bodyPr vert="horz" lIns="91440" tIns="45720" rIns="91440" bIns="45720" rtlCol="0" anchor="ctr">
            <a:normAutofit/>
          </a:bodyPr>
          <a:lstStyle/>
          <a:p>
            <a:pPr>
              <a:spcAft>
                <a:spcPts val="600"/>
              </a:spcAft>
            </a:pPr>
            <a:fld id="{CB1E4CB7-CB13-4810-BF18-BE31AFC64F93}" type="slidenum">
              <a:rPr lang="en-US" smtClean="0"/>
              <a:pPr>
                <a:spcAft>
                  <a:spcPts val="600"/>
                </a:spcAft>
              </a:pPr>
              <a:t>2</a:t>
            </a:fld>
            <a:endParaRPr lang="en-US"/>
          </a:p>
        </p:txBody>
      </p:sp>
    </p:spTree>
    <p:extLst>
      <p:ext uri="{BB962C8B-B14F-4D97-AF65-F5344CB8AC3E}">
        <p14:creationId xmlns:p14="http://schemas.microsoft.com/office/powerpoint/2010/main" val="3260502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0" name="Rectangle 29">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1">
            <a:extLst>
              <a:ext uri="{FF2B5EF4-FFF2-40B4-BE49-F238E27FC236}">
                <a16:creationId xmlns:a16="http://schemas.microsoft.com/office/drawing/2014/main" id="{36CD0F97-2E5B-4E84-8544-EB24DED104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8" name="Rectangle 33">
            <a:extLst>
              <a:ext uri="{FF2B5EF4-FFF2-40B4-BE49-F238E27FC236}">
                <a16:creationId xmlns:a16="http://schemas.microsoft.com/office/drawing/2014/main" id="{3B272257-593A-402F-88FA-F1DECD9E3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192000" cy="6095999"/>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393C99-3405-401F-845E-319BF90316CA}"/>
              </a:ext>
            </a:extLst>
          </p:cNvPr>
          <p:cNvSpPr>
            <a:spLocks noGrp="1"/>
          </p:cNvSpPr>
          <p:nvPr>
            <p:ph type="title"/>
          </p:nvPr>
        </p:nvSpPr>
        <p:spPr>
          <a:xfrm>
            <a:off x="5560834" y="1013249"/>
            <a:ext cx="5998059" cy="1344613"/>
          </a:xfrm>
        </p:spPr>
        <p:txBody>
          <a:bodyPr vert="horz" lIns="91440" tIns="45720" rIns="91440" bIns="45720" rtlCol="0" anchor="t">
            <a:normAutofit/>
          </a:bodyPr>
          <a:lstStyle/>
          <a:p>
            <a:r>
              <a:rPr lang="en-US" kern="1200" spc="-50" baseline="0" dirty="0">
                <a:solidFill>
                  <a:schemeClr val="tx1"/>
                </a:solidFill>
                <a:latin typeface="+mj-lt"/>
                <a:ea typeface="+mj-ea"/>
                <a:cs typeface="+mj-cs"/>
              </a:rPr>
              <a:t>Background</a:t>
            </a:r>
          </a:p>
        </p:txBody>
      </p:sp>
      <p:sp>
        <p:nvSpPr>
          <p:cNvPr id="3" name="Content Placeholder 2">
            <a:extLst>
              <a:ext uri="{FF2B5EF4-FFF2-40B4-BE49-F238E27FC236}">
                <a16:creationId xmlns:a16="http://schemas.microsoft.com/office/drawing/2014/main" id="{A073D1DB-1EA9-40AB-8379-2FFFEEA584FE}"/>
              </a:ext>
            </a:extLst>
          </p:cNvPr>
          <p:cNvSpPr>
            <a:spLocks noGrp="1"/>
          </p:cNvSpPr>
          <p:nvPr>
            <p:ph idx="1"/>
          </p:nvPr>
        </p:nvSpPr>
        <p:spPr>
          <a:xfrm>
            <a:off x="5431939" y="1965426"/>
            <a:ext cx="5998059" cy="1844572"/>
          </a:xfrm>
        </p:spPr>
        <p:txBody>
          <a:bodyPr vert="horz" lIns="91440" tIns="45720" rIns="91440" bIns="45720" rtlCol="0">
            <a:normAutofit fontScale="92500" lnSpcReduction="10000"/>
          </a:bodyPr>
          <a:lstStyle/>
          <a:p>
            <a:pPr marL="457200" indent="-457200">
              <a:buFont typeface="Arial" panose="020B0604020202020204" pitchFamily="34" charset="0"/>
              <a:buChar char="•"/>
            </a:pPr>
            <a:r>
              <a:rPr lang="en-US" sz="1800" dirty="0"/>
              <a:t>Football Clubs find it hard to find the right players replacements  </a:t>
            </a:r>
          </a:p>
          <a:p>
            <a:pPr marL="457200" indent="-457200">
              <a:buFont typeface="Arial" panose="020B0604020202020204" pitchFamily="34" charset="0"/>
              <a:buChar char="•"/>
            </a:pPr>
            <a:r>
              <a:rPr lang="en-US" sz="1800" dirty="0"/>
              <a:t>They tend to overspend and bring millions of debt. </a:t>
            </a:r>
          </a:p>
          <a:p>
            <a:pPr marL="457200" indent="-457200">
              <a:buFont typeface="Arial" panose="020B0604020202020204" pitchFamily="34" charset="0"/>
              <a:buChar char="•"/>
            </a:pPr>
            <a:r>
              <a:rPr lang="en-US" sz="1800" dirty="0"/>
              <a:t>The aim of this project is to use machine learning to find </a:t>
            </a:r>
            <a:r>
              <a:rPr lang="en-US" sz="1800" b="1" dirty="0"/>
              <a:t>most similar </a:t>
            </a:r>
            <a:r>
              <a:rPr lang="en-US" sz="1800" dirty="0"/>
              <a:t>players and build an application based on that model</a:t>
            </a:r>
          </a:p>
        </p:txBody>
      </p:sp>
      <p:sp>
        <p:nvSpPr>
          <p:cNvPr id="15" name="Slide Number Placeholder 14">
            <a:extLst>
              <a:ext uri="{FF2B5EF4-FFF2-40B4-BE49-F238E27FC236}">
                <a16:creationId xmlns:a16="http://schemas.microsoft.com/office/drawing/2014/main" id="{6EA7615A-2736-464C-81F6-BFD25DAD0E64}"/>
              </a:ext>
            </a:extLst>
          </p:cNvPr>
          <p:cNvSpPr>
            <a:spLocks noGrp="1"/>
          </p:cNvSpPr>
          <p:nvPr>
            <p:ph type="sldNum" sz="quarter" idx="12"/>
          </p:nvPr>
        </p:nvSpPr>
        <p:spPr>
          <a:xfrm>
            <a:off x="10899648" y="6400800"/>
            <a:ext cx="530352" cy="365125"/>
          </a:xfrm>
        </p:spPr>
        <p:txBody>
          <a:bodyPr vert="horz" lIns="91440" tIns="45720" rIns="91440" bIns="45720" rtlCol="0" anchor="ctr">
            <a:normAutofit/>
          </a:bodyPr>
          <a:lstStyle/>
          <a:p>
            <a:pPr>
              <a:spcAft>
                <a:spcPts val="600"/>
              </a:spcAft>
            </a:pPr>
            <a:fld id="{CB1E4CB7-CB13-4810-BF18-BE31AFC64F93}" type="slidenum">
              <a:rPr lang="en-US" smtClean="0"/>
              <a:pPr>
                <a:spcAft>
                  <a:spcPts val="600"/>
                </a:spcAft>
              </a:pPr>
              <a:t>3</a:t>
            </a:fld>
            <a:endParaRPr lang="en-US"/>
          </a:p>
        </p:txBody>
      </p:sp>
      <p:pic>
        <p:nvPicPr>
          <p:cNvPr id="24" name="Picture 23" descr="A picture containing grass, person, yellow, outdoor&#10;&#10;Description automatically generated">
            <a:extLst>
              <a:ext uri="{FF2B5EF4-FFF2-40B4-BE49-F238E27FC236}">
                <a16:creationId xmlns:a16="http://schemas.microsoft.com/office/drawing/2014/main" id="{C5EF52AB-D03D-91A3-B0A9-5EB6316C24DD}"/>
              </a:ext>
            </a:extLst>
          </p:cNvPr>
          <p:cNvPicPr>
            <a:picLocks noChangeAspect="1"/>
          </p:cNvPicPr>
          <p:nvPr/>
        </p:nvPicPr>
        <p:blipFill>
          <a:blip r:embed="rId3"/>
          <a:stretch>
            <a:fillRect/>
          </a:stretch>
        </p:blipFill>
        <p:spPr>
          <a:xfrm>
            <a:off x="372137" y="1559980"/>
            <a:ext cx="1995174" cy="1995174"/>
          </a:xfrm>
          <a:prstGeom prst="rect">
            <a:avLst/>
          </a:prstGeom>
        </p:spPr>
      </p:pic>
      <p:pic>
        <p:nvPicPr>
          <p:cNvPr id="46" name="Picture 45" descr="A picture containing person, outdoor, grass&#10;&#10;Description automatically generated">
            <a:extLst>
              <a:ext uri="{FF2B5EF4-FFF2-40B4-BE49-F238E27FC236}">
                <a16:creationId xmlns:a16="http://schemas.microsoft.com/office/drawing/2014/main" id="{C251599B-3331-4D8E-51F4-4C69D1CAAC68}"/>
              </a:ext>
            </a:extLst>
          </p:cNvPr>
          <p:cNvPicPr>
            <a:picLocks noChangeAspect="1"/>
          </p:cNvPicPr>
          <p:nvPr/>
        </p:nvPicPr>
        <p:blipFill>
          <a:blip r:embed="rId4"/>
          <a:stretch>
            <a:fillRect/>
          </a:stretch>
        </p:blipFill>
        <p:spPr>
          <a:xfrm>
            <a:off x="2500792" y="1734952"/>
            <a:ext cx="2426936" cy="1820202"/>
          </a:xfrm>
          <a:prstGeom prst="rect">
            <a:avLst/>
          </a:prstGeom>
        </p:spPr>
      </p:pic>
      <p:pic>
        <p:nvPicPr>
          <p:cNvPr id="59" name="Picture Placeholder 58" descr="A collage of a person in sports uniforms&#10;&#10;Description automatically generated with low confidence">
            <a:extLst>
              <a:ext uri="{FF2B5EF4-FFF2-40B4-BE49-F238E27FC236}">
                <a16:creationId xmlns:a16="http://schemas.microsoft.com/office/drawing/2014/main" id="{0F29900E-7D6D-E8EC-E463-4D5FEA2786C0}"/>
              </a:ext>
            </a:extLst>
          </p:cNvPr>
          <p:cNvPicPr>
            <a:picLocks noGrp="1" noChangeAspect="1"/>
          </p:cNvPicPr>
          <p:nvPr>
            <p:ph type="pic" sz="quarter" idx="14"/>
          </p:nvPr>
        </p:nvPicPr>
        <p:blipFill>
          <a:blip r:embed="rId5"/>
          <a:srcRect l="754" r="754"/>
          <a:stretch>
            <a:fillRect/>
          </a:stretch>
        </p:blipFill>
        <p:spPr>
          <a:xfrm>
            <a:off x="372137" y="3664077"/>
            <a:ext cx="4562856" cy="2441448"/>
          </a:xfrm>
        </p:spPr>
      </p:pic>
      <p:sp>
        <p:nvSpPr>
          <p:cNvPr id="4" name="TextBox 3">
            <a:extLst>
              <a:ext uri="{FF2B5EF4-FFF2-40B4-BE49-F238E27FC236}">
                <a16:creationId xmlns:a16="http://schemas.microsoft.com/office/drawing/2014/main" id="{E8038432-11BA-0DD8-4E0E-53ED7952BBF2}"/>
              </a:ext>
            </a:extLst>
          </p:cNvPr>
          <p:cNvSpPr txBox="1"/>
          <p:nvPr/>
        </p:nvSpPr>
        <p:spPr>
          <a:xfrm>
            <a:off x="6858000" y="4803112"/>
            <a:ext cx="184731" cy="369332"/>
          </a:xfrm>
          <a:prstGeom prst="rect">
            <a:avLst/>
          </a:prstGeom>
          <a:noFill/>
        </p:spPr>
        <p:txBody>
          <a:bodyPr wrap="none" rtlCol="0">
            <a:spAutoFit/>
          </a:bodyPr>
          <a:lstStyle/>
          <a:p>
            <a:endParaRPr lang="en-US" dirty="0"/>
          </a:p>
        </p:txBody>
      </p:sp>
      <p:sp>
        <p:nvSpPr>
          <p:cNvPr id="5" name="Content Placeholder 2">
            <a:extLst>
              <a:ext uri="{FF2B5EF4-FFF2-40B4-BE49-F238E27FC236}">
                <a16:creationId xmlns:a16="http://schemas.microsoft.com/office/drawing/2014/main" id="{1CB4D10F-238D-576D-3BB3-D518A9ACD090}"/>
              </a:ext>
            </a:extLst>
          </p:cNvPr>
          <p:cNvSpPr txBox="1">
            <a:spLocks/>
          </p:cNvSpPr>
          <p:nvPr/>
        </p:nvSpPr>
        <p:spPr>
          <a:xfrm>
            <a:off x="5688612" y="4494212"/>
            <a:ext cx="5998059" cy="1814515"/>
          </a:xfrm>
          <a:prstGeom prst="rect">
            <a:avLst/>
          </a:prstGeom>
        </p:spPr>
        <p:txBody>
          <a:bodyPr vert="horz" lIns="91440" tIns="45720" rIns="91440" bIns="45720" rtlCol="0">
            <a:normAutofit/>
          </a:bodyPr>
          <a:lstStyle>
            <a:lvl1pPr marL="0" indent="0" algn="l" defTabSz="914400" rtl="0" eaLnBrk="1" latinLnBrk="0" hangingPunct="1">
              <a:lnSpc>
                <a:spcPct val="105000"/>
              </a:lnSpc>
              <a:spcBef>
                <a:spcPts val="900"/>
              </a:spcBef>
              <a:buClr>
                <a:schemeClr val="accent5"/>
              </a:buClr>
              <a:buFont typeface="Avenir Next LT Pro" panose="020B0504020202020204" pitchFamily="34" charset="0"/>
              <a:buNone/>
              <a:defRPr sz="2600" kern="1200">
                <a:solidFill>
                  <a:schemeClr val="tx1"/>
                </a:solidFill>
                <a:latin typeface="+mn-lt"/>
                <a:ea typeface="+mn-ea"/>
                <a:cs typeface="+mn-cs"/>
              </a:defRPr>
            </a:lvl1pPr>
            <a:lvl2pPr marL="365760" indent="0" algn="l" defTabSz="914400" rtl="0" eaLnBrk="1" latinLnBrk="0" hangingPunct="1">
              <a:lnSpc>
                <a:spcPct val="105000"/>
              </a:lnSpc>
              <a:spcBef>
                <a:spcPts val="9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640080"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2000" kern="1200">
                <a:solidFill>
                  <a:schemeClr val="tx1"/>
                </a:solidFill>
                <a:latin typeface="+mn-lt"/>
                <a:ea typeface="+mn-ea"/>
                <a:cs typeface="+mn-cs"/>
              </a:defRPr>
            </a:lvl3pPr>
            <a:lvl4pPr marL="640080" indent="0" algn="l" defTabSz="914400" rtl="0" eaLnBrk="1" latinLnBrk="0" hangingPunct="1">
              <a:lnSpc>
                <a:spcPct val="105000"/>
              </a:lnSpc>
              <a:spcBef>
                <a:spcPts val="600"/>
              </a:spcBef>
              <a:buFontTx/>
              <a:buNone/>
              <a:defRPr sz="1800" i="1" kern="1200">
                <a:solidFill>
                  <a:schemeClr val="tx1">
                    <a:lumMod val="75000"/>
                    <a:lumOff val="25000"/>
                  </a:schemeClr>
                </a:solidFill>
                <a:latin typeface="+mn-lt"/>
                <a:ea typeface="+mn-ea"/>
                <a:cs typeface="+mn-cs"/>
              </a:defRPr>
            </a:lvl4pPr>
            <a:lvl5pPr marL="886968"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GB" sz="1800" u="none" strike="noStrike" dirty="0">
                <a:effectLst/>
                <a:ea typeface="Arial" panose="020B0604020202020204" pitchFamily="34" charset="0"/>
              </a:rPr>
              <a:t>the team needs a player who is like the player who is departing</a:t>
            </a:r>
          </a:p>
          <a:p>
            <a:pPr marL="457200" indent="-457200">
              <a:buFont typeface="+mj-lt"/>
              <a:buAutoNum type="arabicPeriod"/>
            </a:pPr>
            <a:r>
              <a:rPr lang="en-US" sz="1800" dirty="0"/>
              <a:t>Failure to sign their priority signing. </a:t>
            </a:r>
          </a:p>
          <a:p>
            <a:pPr marL="342900" marR="0" lvl="0" indent="-342900">
              <a:lnSpc>
                <a:spcPct val="115000"/>
              </a:lnSpc>
              <a:spcBef>
                <a:spcPts val="0"/>
              </a:spcBef>
              <a:spcAft>
                <a:spcPts val="0"/>
              </a:spcAft>
              <a:buFont typeface="+mj-lt"/>
              <a:buAutoNum type="arabicPeriod"/>
            </a:pPr>
            <a:r>
              <a:rPr lang="en-GB" sz="1800" dirty="0">
                <a:ea typeface="Arial" panose="020B0604020202020204" pitchFamily="34" charset="0"/>
              </a:rPr>
              <a:t>R</a:t>
            </a:r>
            <a:r>
              <a:rPr lang="en-GB" sz="1800" u="none" strike="noStrike" dirty="0">
                <a:effectLst/>
                <a:ea typeface="Arial" panose="020B0604020202020204" pitchFamily="34" charset="0"/>
              </a:rPr>
              <a:t>eplace one who is currently playing in a different position owing to an injury or another circumstance. </a:t>
            </a:r>
            <a:endParaRPr lang="en-US" sz="1800" u="none" strike="noStrike" dirty="0">
              <a:effectLst/>
              <a:ea typeface="Calibri" panose="020F0502020204030204" pitchFamily="34" charset="0"/>
            </a:endParaRPr>
          </a:p>
          <a:p>
            <a:endParaRPr lang="en-GB" sz="1800" dirty="0">
              <a:effectLst/>
              <a:ea typeface="Arial" panose="020B0604020202020204" pitchFamily="34" charset="0"/>
            </a:endParaRPr>
          </a:p>
        </p:txBody>
      </p:sp>
      <p:sp>
        <p:nvSpPr>
          <p:cNvPr id="7" name="TextBox 6">
            <a:extLst>
              <a:ext uri="{FF2B5EF4-FFF2-40B4-BE49-F238E27FC236}">
                <a16:creationId xmlns:a16="http://schemas.microsoft.com/office/drawing/2014/main" id="{5B497A39-454D-8F3B-456A-79A0D2EA3352}"/>
              </a:ext>
            </a:extLst>
          </p:cNvPr>
          <p:cNvSpPr txBox="1"/>
          <p:nvPr/>
        </p:nvSpPr>
        <p:spPr>
          <a:xfrm>
            <a:off x="5817506" y="3977242"/>
            <a:ext cx="816249" cy="369332"/>
          </a:xfrm>
          <a:prstGeom prst="rect">
            <a:avLst/>
          </a:prstGeom>
          <a:noFill/>
        </p:spPr>
        <p:txBody>
          <a:bodyPr wrap="none" rtlCol="0">
            <a:spAutoFit/>
          </a:bodyPr>
          <a:lstStyle/>
          <a:p>
            <a:r>
              <a:rPr lang="en-US" b="1" dirty="0"/>
              <a:t>Goals</a:t>
            </a:r>
          </a:p>
        </p:txBody>
      </p:sp>
    </p:spTree>
    <p:extLst>
      <p:ext uri="{BB962C8B-B14F-4D97-AF65-F5344CB8AC3E}">
        <p14:creationId xmlns:p14="http://schemas.microsoft.com/office/powerpoint/2010/main" val="1559281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93C99-3405-401F-845E-319BF90316CA}"/>
              </a:ext>
            </a:extLst>
          </p:cNvPr>
          <p:cNvSpPr>
            <a:spLocks noGrp="1"/>
          </p:cNvSpPr>
          <p:nvPr>
            <p:ph type="title"/>
          </p:nvPr>
        </p:nvSpPr>
        <p:spPr>
          <a:xfrm>
            <a:off x="495300" y="1225803"/>
            <a:ext cx="9899904" cy="1345115"/>
          </a:xfrm>
        </p:spPr>
        <p:txBody>
          <a:bodyPr vert="horz" lIns="91440" tIns="45720" rIns="91440" bIns="45720" rtlCol="0" anchor="t">
            <a:normAutofit/>
          </a:bodyPr>
          <a:lstStyle/>
          <a:p>
            <a:r>
              <a:rPr lang="en-US" kern="1200" spc="-50" baseline="0" dirty="0">
                <a:solidFill>
                  <a:schemeClr val="tx1"/>
                </a:solidFill>
                <a:latin typeface="+mj-lt"/>
                <a:ea typeface="+mj-ea"/>
                <a:cs typeface="+mj-cs"/>
              </a:rPr>
              <a:t>Process</a:t>
            </a:r>
          </a:p>
        </p:txBody>
      </p:sp>
      <p:sp>
        <p:nvSpPr>
          <p:cNvPr id="15" name="Slide Number Placeholder 14">
            <a:extLst>
              <a:ext uri="{FF2B5EF4-FFF2-40B4-BE49-F238E27FC236}">
                <a16:creationId xmlns:a16="http://schemas.microsoft.com/office/drawing/2014/main" id="{6EA7615A-2736-464C-81F6-BFD25DAD0E64}"/>
              </a:ext>
            </a:extLst>
          </p:cNvPr>
          <p:cNvSpPr>
            <a:spLocks noGrp="1"/>
          </p:cNvSpPr>
          <p:nvPr>
            <p:ph type="sldNum" sz="quarter" idx="12"/>
          </p:nvPr>
        </p:nvSpPr>
        <p:spPr>
          <a:xfrm>
            <a:off x="10899648" y="6400800"/>
            <a:ext cx="530352" cy="365125"/>
          </a:xfrm>
        </p:spPr>
        <p:txBody>
          <a:bodyPr vert="horz" lIns="91440" tIns="45720" rIns="91440" bIns="45720" rtlCol="0" anchor="ctr">
            <a:normAutofit/>
          </a:bodyPr>
          <a:lstStyle/>
          <a:p>
            <a:pPr>
              <a:spcAft>
                <a:spcPts val="600"/>
              </a:spcAft>
            </a:pPr>
            <a:fld id="{CB1E4CB7-CB13-4810-BF18-BE31AFC64F93}" type="slidenum">
              <a:rPr lang="en-US" smtClean="0"/>
              <a:pPr>
                <a:spcAft>
                  <a:spcPts val="600"/>
                </a:spcAft>
              </a:pPr>
              <a:t>4</a:t>
            </a:fld>
            <a:endParaRPr lang="en-US"/>
          </a:p>
        </p:txBody>
      </p:sp>
      <p:graphicFrame>
        <p:nvGraphicFramePr>
          <p:cNvPr id="6" name="Content Placeholder 5">
            <a:extLst>
              <a:ext uri="{FF2B5EF4-FFF2-40B4-BE49-F238E27FC236}">
                <a16:creationId xmlns:a16="http://schemas.microsoft.com/office/drawing/2014/main" id="{68582E6D-176C-8C4F-3A08-BD90B4066BA6}"/>
              </a:ext>
            </a:extLst>
          </p:cNvPr>
          <p:cNvGraphicFramePr>
            <a:graphicFrameLocks noGrp="1"/>
          </p:cNvGraphicFramePr>
          <p:nvPr>
            <p:ph idx="1"/>
            <p:extLst>
              <p:ext uri="{D42A27DB-BD31-4B8C-83A1-F6EECF244321}">
                <p14:modId xmlns:p14="http://schemas.microsoft.com/office/powerpoint/2010/main" val="48676264"/>
              </p:ext>
            </p:extLst>
          </p:nvPr>
        </p:nvGraphicFramePr>
        <p:xfrm>
          <a:off x="488950" y="2885915"/>
          <a:ext cx="11214100" cy="8512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3957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52" name="Rectangle 51">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6CD0F97-2E5B-4E84-8544-EB24DED104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6" name="Rectangle 55">
            <a:extLst>
              <a:ext uri="{FF2B5EF4-FFF2-40B4-BE49-F238E27FC236}">
                <a16:creationId xmlns:a16="http://schemas.microsoft.com/office/drawing/2014/main" id="{3B272257-593A-402F-88FA-F1DECD9E3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192000" cy="6095999"/>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393C99-3405-401F-845E-319BF90316CA}"/>
              </a:ext>
            </a:extLst>
          </p:cNvPr>
          <p:cNvSpPr>
            <a:spLocks noGrp="1"/>
          </p:cNvSpPr>
          <p:nvPr>
            <p:ph type="title"/>
          </p:nvPr>
        </p:nvSpPr>
        <p:spPr>
          <a:xfrm>
            <a:off x="5431940" y="1517650"/>
            <a:ext cx="5998059" cy="1344613"/>
          </a:xfrm>
        </p:spPr>
        <p:txBody>
          <a:bodyPr vert="horz" lIns="91440" tIns="45720" rIns="91440" bIns="45720" rtlCol="0" anchor="t">
            <a:normAutofit/>
          </a:bodyPr>
          <a:lstStyle/>
          <a:p>
            <a:r>
              <a:rPr lang="en-US" kern="1200" spc="-50" baseline="0" dirty="0">
                <a:solidFill>
                  <a:schemeClr val="tx1"/>
                </a:solidFill>
                <a:latin typeface="+mj-lt"/>
                <a:ea typeface="+mj-ea"/>
                <a:cs typeface="+mj-cs"/>
              </a:rPr>
              <a:t>Data Collection </a:t>
            </a:r>
          </a:p>
        </p:txBody>
      </p:sp>
      <p:pic>
        <p:nvPicPr>
          <p:cNvPr id="22" name="Picture 21" descr="Logo, icon&#10;&#10;Description automatically generated">
            <a:extLst>
              <a:ext uri="{FF2B5EF4-FFF2-40B4-BE49-F238E27FC236}">
                <a16:creationId xmlns:a16="http://schemas.microsoft.com/office/drawing/2014/main" id="{5036A093-D395-B70B-D201-E10F62E9B5D0}"/>
              </a:ext>
            </a:extLst>
          </p:cNvPr>
          <p:cNvPicPr>
            <a:picLocks noChangeAspect="1"/>
          </p:cNvPicPr>
          <p:nvPr/>
        </p:nvPicPr>
        <p:blipFill>
          <a:blip r:embed="rId3"/>
          <a:stretch>
            <a:fillRect/>
          </a:stretch>
        </p:blipFill>
        <p:spPr>
          <a:xfrm>
            <a:off x="1698576" y="1608753"/>
            <a:ext cx="1165205" cy="447412"/>
          </a:xfrm>
          <a:prstGeom prst="rect">
            <a:avLst/>
          </a:prstGeom>
        </p:spPr>
      </p:pic>
      <p:pic>
        <p:nvPicPr>
          <p:cNvPr id="12" name="Picture Placeholder 11" descr="A group of men in sports uniforms celebrating in front of a crowd&#10;&#10;Description automatically generated with low confidence">
            <a:extLst>
              <a:ext uri="{FF2B5EF4-FFF2-40B4-BE49-F238E27FC236}">
                <a16:creationId xmlns:a16="http://schemas.microsoft.com/office/drawing/2014/main" id="{373DCC1E-006F-90CD-B72A-593C9FC66678}"/>
              </a:ext>
            </a:extLst>
          </p:cNvPr>
          <p:cNvPicPr>
            <a:picLocks noGrp="1" noChangeAspect="1"/>
          </p:cNvPicPr>
          <p:nvPr>
            <p:ph type="pic" sz="quarter" idx="14"/>
          </p:nvPr>
        </p:nvPicPr>
        <p:blipFill rotWithShape="1">
          <a:blip r:embed="rId4"/>
          <a:srcRect l="5361" r="5983"/>
          <a:stretch/>
        </p:blipFill>
        <p:spPr>
          <a:xfrm>
            <a:off x="912590" y="2311460"/>
            <a:ext cx="2989083" cy="1896497"/>
          </a:xfrm>
          <a:prstGeom prst="rect">
            <a:avLst/>
          </a:prstGeom>
        </p:spPr>
      </p:pic>
      <p:pic>
        <p:nvPicPr>
          <p:cNvPr id="20" name="Picture Placeholder 19" descr="A picture containing text&#10;&#10;Description automatically generated">
            <a:extLst>
              <a:ext uri="{FF2B5EF4-FFF2-40B4-BE49-F238E27FC236}">
                <a16:creationId xmlns:a16="http://schemas.microsoft.com/office/drawing/2014/main" id="{5EF44309-1D5F-F208-B457-299E71863AC5}"/>
              </a:ext>
            </a:extLst>
          </p:cNvPr>
          <p:cNvPicPr>
            <a:picLocks noGrp="1" noChangeAspect="1"/>
          </p:cNvPicPr>
          <p:nvPr>
            <p:ph type="pic" sz="quarter" idx="13"/>
          </p:nvPr>
        </p:nvPicPr>
        <p:blipFill rotWithShape="1">
          <a:blip r:embed="rId5"/>
          <a:srcRect l="4570" r="6824"/>
          <a:stretch/>
        </p:blipFill>
        <p:spPr>
          <a:xfrm>
            <a:off x="912591" y="4416756"/>
            <a:ext cx="2989082" cy="1897566"/>
          </a:xfrm>
          <a:prstGeom prst="rect">
            <a:avLst/>
          </a:prstGeom>
        </p:spPr>
      </p:pic>
      <p:sp>
        <p:nvSpPr>
          <p:cNvPr id="3" name="Content Placeholder 2">
            <a:extLst>
              <a:ext uri="{FF2B5EF4-FFF2-40B4-BE49-F238E27FC236}">
                <a16:creationId xmlns:a16="http://schemas.microsoft.com/office/drawing/2014/main" id="{A073D1DB-1EA9-40AB-8379-2FFFEEA584FE}"/>
              </a:ext>
            </a:extLst>
          </p:cNvPr>
          <p:cNvSpPr>
            <a:spLocks noGrp="1"/>
          </p:cNvSpPr>
          <p:nvPr>
            <p:ph idx="1"/>
          </p:nvPr>
        </p:nvSpPr>
        <p:spPr>
          <a:xfrm>
            <a:off x="5431940" y="2970213"/>
            <a:ext cx="5998059" cy="3125787"/>
          </a:xfrm>
        </p:spPr>
        <p:txBody>
          <a:bodyPr vert="horz" lIns="91440" tIns="45720" rIns="91440" bIns="45720" rtlCol="0">
            <a:normAutofit/>
          </a:bodyPr>
          <a:lstStyle/>
          <a:p>
            <a:pPr marL="457200" indent="-457200">
              <a:lnSpc>
                <a:spcPct val="95000"/>
              </a:lnSpc>
              <a:buFont typeface="Arial" panose="020B0604020202020204" pitchFamily="34" charset="0"/>
              <a:buChar char="•"/>
            </a:pPr>
            <a:r>
              <a:rPr lang="en-US" sz="1600" dirty="0"/>
              <a:t>Initially  the games </a:t>
            </a:r>
            <a:r>
              <a:rPr lang="en-US" sz="1600" b="1" dirty="0">
                <a:hlinkClick r:id="rId6"/>
              </a:rPr>
              <a:t>FIFA 22</a:t>
            </a:r>
            <a:r>
              <a:rPr lang="en-US" sz="1600" b="1" dirty="0"/>
              <a:t> </a:t>
            </a:r>
            <a:r>
              <a:rPr lang="en-US" sz="1600" dirty="0"/>
              <a:t>and</a:t>
            </a:r>
            <a:r>
              <a:rPr lang="en-US" sz="1600" b="1" dirty="0"/>
              <a:t> </a:t>
            </a:r>
            <a:r>
              <a:rPr lang="en-US" sz="1600" b="1" dirty="0">
                <a:hlinkClick r:id="rId7"/>
              </a:rPr>
              <a:t>Football Manager 2020</a:t>
            </a:r>
            <a:r>
              <a:rPr lang="en-US" sz="1600" dirty="0"/>
              <a:t> datasets from Kaggle were considered</a:t>
            </a:r>
          </a:p>
          <a:p>
            <a:pPr marL="457200" indent="-457200">
              <a:lnSpc>
                <a:spcPct val="95000"/>
              </a:lnSpc>
              <a:buFont typeface="Arial" panose="020B0604020202020204" pitchFamily="34" charset="0"/>
              <a:buChar char="•"/>
            </a:pPr>
            <a:r>
              <a:rPr lang="en-US" sz="1600" dirty="0"/>
              <a:t>Player abilities in FIFA 22 game data is on a scale of 0-100</a:t>
            </a:r>
          </a:p>
          <a:p>
            <a:pPr marL="457200" indent="-457200">
              <a:lnSpc>
                <a:spcPct val="95000"/>
              </a:lnSpc>
              <a:buFont typeface="Arial" panose="020B0604020202020204" pitchFamily="34" charset="0"/>
              <a:buChar char="•"/>
            </a:pPr>
            <a:r>
              <a:rPr lang="en-US" sz="1600" dirty="0"/>
              <a:t>FIFA 22 has well structured data for both male and female players</a:t>
            </a:r>
          </a:p>
          <a:p>
            <a:pPr marL="457200" indent="-457200">
              <a:lnSpc>
                <a:spcPct val="95000"/>
              </a:lnSpc>
              <a:buFont typeface="Arial" panose="020B0604020202020204" pitchFamily="34" charset="0"/>
              <a:buChar char="•"/>
            </a:pPr>
            <a:r>
              <a:rPr lang="en-US" sz="1600" dirty="0"/>
              <a:t>But in Football Manager 2020, the scale was different.</a:t>
            </a:r>
          </a:p>
          <a:p>
            <a:pPr marL="457200" indent="-457200">
              <a:lnSpc>
                <a:spcPct val="95000"/>
              </a:lnSpc>
              <a:buFont typeface="Arial" panose="020B0604020202020204" pitchFamily="34" charset="0"/>
              <a:buChar char="•"/>
            </a:pPr>
            <a:r>
              <a:rPr lang="en-US" sz="1600" dirty="0"/>
              <a:t>Due to time constraints, this project utilized FIFA 22 dataset as the primary dataset.</a:t>
            </a:r>
          </a:p>
        </p:txBody>
      </p:sp>
      <p:sp>
        <p:nvSpPr>
          <p:cNvPr id="15" name="Slide Number Placeholder 14">
            <a:extLst>
              <a:ext uri="{FF2B5EF4-FFF2-40B4-BE49-F238E27FC236}">
                <a16:creationId xmlns:a16="http://schemas.microsoft.com/office/drawing/2014/main" id="{6EA7615A-2736-464C-81F6-BFD25DAD0E64}"/>
              </a:ext>
            </a:extLst>
          </p:cNvPr>
          <p:cNvSpPr>
            <a:spLocks noGrp="1"/>
          </p:cNvSpPr>
          <p:nvPr>
            <p:ph type="sldNum" sz="quarter" idx="12"/>
          </p:nvPr>
        </p:nvSpPr>
        <p:spPr>
          <a:xfrm>
            <a:off x="10899648" y="6400800"/>
            <a:ext cx="530352" cy="365125"/>
          </a:xfrm>
        </p:spPr>
        <p:txBody>
          <a:bodyPr vert="horz" lIns="91440" tIns="45720" rIns="91440" bIns="45720" rtlCol="0" anchor="ctr">
            <a:normAutofit/>
          </a:bodyPr>
          <a:lstStyle/>
          <a:p>
            <a:pPr>
              <a:spcAft>
                <a:spcPts val="600"/>
              </a:spcAft>
            </a:pPr>
            <a:fld id="{CB1E4CB7-CB13-4810-BF18-BE31AFC64F93}" type="slidenum">
              <a:rPr lang="en-US" smtClean="0"/>
              <a:pPr>
                <a:spcAft>
                  <a:spcPts val="600"/>
                </a:spcAft>
              </a:pPr>
              <a:t>5</a:t>
            </a:fld>
            <a:endParaRPr lang="en-US"/>
          </a:p>
        </p:txBody>
      </p:sp>
    </p:spTree>
    <p:extLst>
      <p:ext uri="{BB962C8B-B14F-4D97-AF65-F5344CB8AC3E}">
        <p14:creationId xmlns:p14="http://schemas.microsoft.com/office/powerpoint/2010/main" val="484698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9">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8" name="Rectangle 21">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6CD0F97-2E5B-4E84-8544-EB24DED104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099048"/>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Freeform: Shape 25">
            <a:extLst>
              <a:ext uri="{FF2B5EF4-FFF2-40B4-BE49-F238E27FC236}">
                <a16:creationId xmlns:a16="http://schemas.microsoft.com/office/drawing/2014/main" id="{65CDAFE1-059B-49EF-8E73-47DED29BD7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30000" cy="6105523"/>
          </a:xfrm>
          <a:custGeom>
            <a:avLst/>
            <a:gdLst>
              <a:gd name="connsiteX0" fmla="*/ 0 w 11430000"/>
              <a:gd name="connsiteY0" fmla="*/ 0 h 6105523"/>
              <a:gd name="connsiteX1" fmla="*/ 7267575 w 11430000"/>
              <a:gd name="connsiteY1" fmla="*/ 0 h 6105523"/>
              <a:gd name="connsiteX2" fmla="*/ 7267575 w 11430000"/>
              <a:gd name="connsiteY2" fmla="*/ 762000 h 6105523"/>
              <a:gd name="connsiteX3" fmla="*/ 11430000 w 11430000"/>
              <a:gd name="connsiteY3" fmla="*/ 762000 h 6105523"/>
              <a:gd name="connsiteX4" fmla="*/ 11430000 w 11430000"/>
              <a:gd name="connsiteY4" fmla="*/ 6105523 h 6105523"/>
              <a:gd name="connsiteX5" fmla="*/ 7267575 w 11430000"/>
              <a:gd name="connsiteY5" fmla="*/ 6105523 h 6105523"/>
              <a:gd name="connsiteX6" fmla="*/ 5334000 w 11430000"/>
              <a:gd name="connsiteY6" fmla="*/ 6105523 h 6105523"/>
              <a:gd name="connsiteX7" fmla="*/ 0 w 11430000"/>
              <a:gd name="connsiteY7" fmla="*/ 6105523 h 610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00" h="6105523">
                <a:moveTo>
                  <a:pt x="0" y="0"/>
                </a:moveTo>
                <a:lnTo>
                  <a:pt x="7267575" y="0"/>
                </a:lnTo>
                <a:lnTo>
                  <a:pt x="7267575" y="762000"/>
                </a:lnTo>
                <a:lnTo>
                  <a:pt x="11430000" y="762000"/>
                </a:lnTo>
                <a:lnTo>
                  <a:pt x="11430000" y="6105523"/>
                </a:lnTo>
                <a:lnTo>
                  <a:pt x="7267575" y="6105523"/>
                </a:lnTo>
                <a:lnTo>
                  <a:pt x="5334000" y="6105523"/>
                </a:lnTo>
                <a:lnTo>
                  <a:pt x="0" y="6105523"/>
                </a:lnTo>
                <a:close/>
              </a:path>
            </a:pathLst>
          </a:custGeom>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3393C99-3405-401F-845E-319BF90316CA}"/>
              </a:ext>
            </a:extLst>
          </p:cNvPr>
          <p:cNvSpPr>
            <a:spLocks noGrp="1"/>
          </p:cNvSpPr>
          <p:nvPr>
            <p:ph type="title"/>
          </p:nvPr>
        </p:nvSpPr>
        <p:spPr>
          <a:xfrm>
            <a:off x="762000" y="1517903"/>
            <a:ext cx="9899904" cy="1345115"/>
          </a:xfrm>
        </p:spPr>
        <p:txBody>
          <a:bodyPr vert="horz" lIns="91440" tIns="45720" rIns="91440" bIns="45720" rtlCol="0" anchor="t">
            <a:normAutofit/>
          </a:bodyPr>
          <a:lstStyle/>
          <a:p>
            <a:r>
              <a:rPr lang="en-US" kern="1200" spc="-50" baseline="0" dirty="0">
                <a:solidFill>
                  <a:schemeClr val="tx1"/>
                </a:solidFill>
                <a:latin typeface="+mj-lt"/>
                <a:ea typeface="+mj-ea"/>
                <a:cs typeface="+mj-cs"/>
              </a:rPr>
              <a:t>Data Preparation</a:t>
            </a:r>
          </a:p>
        </p:txBody>
      </p:sp>
      <p:sp>
        <p:nvSpPr>
          <p:cNvPr id="3" name="Content Placeholder 2">
            <a:extLst>
              <a:ext uri="{FF2B5EF4-FFF2-40B4-BE49-F238E27FC236}">
                <a16:creationId xmlns:a16="http://schemas.microsoft.com/office/drawing/2014/main" id="{A073D1DB-1EA9-40AB-8379-2FFFEEA584FE}"/>
              </a:ext>
            </a:extLst>
          </p:cNvPr>
          <p:cNvSpPr>
            <a:spLocks noGrp="1"/>
          </p:cNvSpPr>
          <p:nvPr>
            <p:ph idx="1"/>
          </p:nvPr>
        </p:nvSpPr>
        <p:spPr>
          <a:xfrm>
            <a:off x="771144" y="2545573"/>
            <a:ext cx="9899904" cy="3125777"/>
          </a:xfrm>
        </p:spPr>
        <p:txBody>
          <a:bodyPr vert="horz" lIns="91440" tIns="45720" rIns="91440" bIns="45720" rtlCol="0">
            <a:normAutofit/>
          </a:bodyPr>
          <a:lstStyle/>
          <a:p>
            <a:pPr marL="457200" indent="-457200">
              <a:lnSpc>
                <a:spcPct val="95000"/>
              </a:lnSpc>
              <a:buFont typeface="Arial" panose="020B0604020202020204" pitchFamily="34" charset="0"/>
              <a:buChar char="•"/>
            </a:pPr>
            <a:r>
              <a:rPr lang="en-US" sz="1800" dirty="0"/>
              <a:t>The FIFA dataset had separate files for </a:t>
            </a:r>
            <a:r>
              <a:rPr lang="en-US" sz="1800" b="1" dirty="0"/>
              <a:t>male</a:t>
            </a:r>
            <a:r>
              <a:rPr lang="en-US" sz="1800" dirty="0"/>
              <a:t> and </a:t>
            </a:r>
            <a:r>
              <a:rPr lang="en-US" sz="1800" b="1" dirty="0"/>
              <a:t>female</a:t>
            </a:r>
            <a:r>
              <a:rPr lang="en-US" sz="1800" dirty="0"/>
              <a:t> players</a:t>
            </a:r>
          </a:p>
          <a:p>
            <a:pPr marL="457200" indent="-457200">
              <a:lnSpc>
                <a:spcPct val="95000"/>
              </a:lnSpc>
              <a:buFont typeface="Arial" panose="020B0604020202020204" pitchFamily="34" charset="0"/>
              <a:buChar char="•"/>
            </a:pPr>
            <a:r>
              <a:rPr lang="en-US" sz="1800" dirty="0"/>
              <a:t>Player dataset had </a:t>
            </a:r>
            <a:r>
              <a:rPr lang="en-US" sz="1800" b="1" dirty="0"/>
              <a:t>19239 rows </a:t>
            </a:r>
            <a:r>
              <a:rPr lang="en-US" sz="1800" dirty="0"/>
              <a:t>and </a:t>
            </a:r>
            <a:r>
              <a:rPr lang="en-US" sz="1800" b="1" dirty="0"/>
              <a:t>110 columns</a:t>
            </a:r>
            <a:r>
              <a:rPr lang="en-US" sz="1800" dirty="0"/>
              <a:t>, and the count of player abilities columns was over 50 </a:t>
            </a:r>
          </a:p>
          <a:p>
            <a:pPr marL="457200" indent="-457200">
              <a:lnSpc>
                <a:spcPct val="95000"/>
              </a:lnSpc>
              <a:buFont typeface="Arial" panose="020B0604020202020204" pitchFamily="34" charset="0"/>
              <a:buChar char="•"/>
            </a:pPr>
            <a:r>
              <a:rPr lang="en-US" sz="1800" dirty="0"/>
              <a:t>Player abilities in FIFA 22 game data is on a scale of 0-100</a:t>
            </a:r>
          </a:p>
          <a:p>
            <a:pPr marL="457200" indent="-457200">
              <a:lnSpc>
                <a:spcPct val="95000"/>
              </a:lnSpc>
              <a:buFont typeface="Arial" panose="020B0604020202020204" pitchFamily="34" charset="0"/>
              <a:buChar char="•"/>
            </a:pPr>
            <a:r>
              <a:rPr lang="en-US" sz="1800" dirty="0"/>
              <a:t>The reduced Data format includes player abilities like dribbling, passing, shooting, pace, positioning etc.</a:t>
            </a:r>
          </a:p>
          <a:p>
            <a:pPr marL="457200" indent="-457200">
              <a:lnSpc>
                <a:spcPct val="95000"/>
              </a:lnSpc>
              <a:buFont typeface="Arial" panose="020B0604020202020204" pitchFamily="34" charset="0"/>
              <a:buChar char="•"/>
            </a:pPr>
            <a:endParaRPr lang="en-US" sz="1800" dirty="0"/>
          </a:p>
        </p:txBody>
      </p:sp>
      <p:sp>
        <p:nvSpPr>
          <p:cNvPr id="15" name="Slide Number Placeholder 14">
            <a:extLst>
              <a:ext uri="{FF2B5EF4-FFF2-40B4-BE49-F238E27FC236}">
                <a16:creationId xmlns:a16="http://schemas.microsoft.com/office/drawing/2014/main" id="{6EA7615A-2736-464C-81F6-BFD25DAD0E64}"/>
              </a:ext>
            </a:extLst>
          </p:cNvPr>
          <p:cNvSpPr>
            <a:spLocks noGrp="1"/>
          </p:cNvSpPr>
          <p:nvPr>
            <p:ph type="sldNum" sz="quarter" idx="12"/>
          </p:nvPr>
        </p:nvSpPr>
        <p:spPr>
          <a:xfrm>
            <a:off x="10899648" y="6400800"/>
            <a:ext cx="530352" cy="365125"/>
          </a:xfrm>
        </p:spPr>
        <p:txBody>
          <a:bodyPr vert="horz" lIns="91440" tIns="45720" rIns="91440" bIns="45720" rtlCol="0" anchor="ctr">
            <a:normAutofit/>
          </a:bodyPr>
          <a:lstStyle/>
          <a:p>
            <a:pPr>
              <a:spcAft>
                <a:spcPts val="600"/>
              </a:spcAft>
            </a:pPr>
            <a:fld id="{CB1E4CB7-CB13-4810-BF18-BE31AFC64F93}" type="slidenum">
              <a:rPr lang="en-US" smtClean="0"/>
              <a:pPr>
                <a:spcAft>
                  <a:spcPts val="600"/>
                </a:spcAft>
              </a:pPr>
              <a:t>6</a:t>
            </a:fld>
            <a:endParaRPr lang="en-US"/>
          </a:p>
        </p:txBody>
      </p:sp>
    </p:spTree>
    <p:extLst>
      <p:ext uri="{BB962C8B-B14F-4D97-AF65-F5344CB8AC3E}">
        <p14:creationId xmlns:p14="http://schemas.microsoft.com/office/powerpoint/2010/main" val="30162852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2" name="Rectangle 21">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393C99-3405-401F-845E-319BF90316CA}"/>
              </a:ext>
            </a:extLst>
          </p:cNvPr>
          <p:cNvSpPr>
            <a:spLocks noGrp="1"/>
          </p:cNvSpPr>
          <p:nvPr>
            <p:ph type="title"/>
          </p:nvPr>
        </p:nvSpPr>
        <p:spPr>
          <a:xfrm>
            <a:off x="762001" y="755650"/>
            <a:ext cx="3932830" cy="1345115"/>
          </a:xfrm>
        </p:spPr>
        <p:txBody>
          <a:bodyPr vert="horz" lIns="91440" tIns="45720" rIns="91440" bIns="45720" rtlCol="0" anchor="t">
            <a:normAutofit/>
          </a:bodyPr>
          <a:lstStyle/>
          <a:p>
            <a:r>
              <a:rPr lang="en-US" kern="1200" spc="-50" baseline="0" dirty="0">
                <a:solidFill>
                  <a:schemeClr val="tx1"/>
                </a:solidFill>
                <a:latin typeface="+mj-lt"/>
                <a:ea typeface="+mj-ea"/>
                <a:cs typeface="+mj-cs"/>
              </a:rPr>
              <a:t>EDA</a:t>
            </a:r>
          </a:p>
        </p:txBody>
      </p:sp>
      <p:pic>
        <p:nvPicPr>
          <p:cNvPr id="7" name="Picture 6">
            <a:extLst>
              <a:ext uri="{FF2B5EF4-FFF2-40B4-BE49-F238E27FC236}">
                <a16:creationId xmlns:a16="http://schemas.microsoft.com/office/drawing/2014/main" id="{D5139CCE-832C-DCB8-92DD-80FC33DE0992}"/>
              </a:ext>
            </a:extLst>
          </p:cNvPr>
          <p:cNvPicPr>
            <a:picLocks noChangeAspect="1"/>
          </p:cNvPicPr>
          <p:nvPr/>
        </p:nvPicPr>
        <p:blipFill>
          <a:blip r:embed="rId3"/>
          <a:stretch>
            <a:fillRect/>
          </a:stretch>
        </p:blipFill>
        <p:spPr>
          <a:xfrm>
            <a:off x="672614" y="1938475"/>
            <a:ext cx="3696999" cy="3884983"/>
          </a:xfrm>
          <a:prstGeom prst="rect">
            <a:avLst/>
          </a:prstGeom>
        </p:spPr>
      </p:pic>
      <p:sp>
        <p:nvSpPr>
          <p:cNvPr id="15" name="Slide Number Placeholder 14">
            <a:extLst>
              <a:ext uri="{FF2B5EF4-FFF2-40B4-BE49-F238E27FC236}">
                <a16:creationId xmlns:a16="http://schemas.microsoft.com/office/drawing/2014/main" id="{6EA7615A-2736-464C-81F6-BFD25DAD0E64}"/>
              </a:ext>
            </a:extLst>
          </p:cNvPr>
          <p:cNvSpPr>
            <a:spLocks noGrp="1"/>
          </p:cNvSpPr>
          <p:nvPr>
            <p:ph type="sldNum" sz="quarter" idx="12"/>
          </p:nvPr>
        </p:nvSpPr>
        <p:spPr>
          <a:xfrm>
            <a:off x="10899648" y="6400800"/>
            <a:ext cx="530352" cy="365125"/>
          </a:xfrm>
        </p:spPr>
        <p:txBody>
          <a:bodyPr vert="horz" lIns="91440" tIns="45720" rIns="91440" bIns="45720" rtlCol="0" anchor="ctr">
            <a:normAutofit/>
          </a:bodyPr>
          <a:lstStyle/>
          <a:p>
            <a:pPr>
              <a:spcAft>
                <a:spcPts val="600"/>
              </a:spcAft>
            </a:pPr>
            <a:fld id="{CB1E4CB7-CB13-4810-BF18-BE31AFC64F93}" type="slidenum">
              <a:rPr lang="en-US" smtClean="0"/>
              <a:pPr>
                <a:spcAft>
                  <a:spcPts val="600"/>
                </a:spcAft>
              </a:pPr>
              <a:t>7</a:t>
            </a:fld>
            <a:endParaRPr lang="en-US"/>
          </a:p>
        </p:txBody>
      </p:sp>
      <p:pic>
        <p:nvPicPr>
          <p:cNvPr id="9" name="Picture 8">
            <a:extLst>
              <a:ext uri="{FF2B5EF4-FFF2-40B4-BE49-F238E27FC236}">
                <a16:creationId xmlns:a16="http://schemas.microsoft.com/office/drawing/2014/main" id="{B6060DA6-B47E-32A7-AD45-EF1D0A6A8AA2}"/>
              </a:ext>
            </a:extLst>
          </p:cNvPr>
          <p:cNvPicPr>
            <a:picLocks noChangeAspect="1"/>
          </p:cNvPicPr>
          <p:nvPr/>
        </p:nvPicPr>
        <p:blipFill>
          <a:blip r:embed="rId4"/>
          <a:stretch>
            <a:fillRect/>
          </a:stretch>
        </p:blipFill>
        <p:spPr>
          <a:xfrm>
            <a:off x="4694831" y="2100765"/>
            <a:ext cx="7149774" cy="3559055"/>
          </a:xfrm>
          <a:prstGeom prst="rect">
            <a:avLst/>
          </a:prstGeom>
        </p:spPr>
      </p:pic>
    </p:spTree>
    <p:extLst>
      <p:ext uri="{BB962C8B-B14F-4D97-AF65-F5344CB8AC3E}">
        <p14:creationId xmlns:p14="http://schemas.microsoft.com/office/powerpoint/2010/main" val="21498370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93C99-3405-401F-845E-319BF90316CA}"/>
              </a:ext>
            </a:extLst>
          </p:cNvPr>
          <p:cNvSpPr>
            <a:spLocks noGrp="1"/>
          </p:cNvSpPr>
          <p:nvPr>
            <p:ph type="title"/>
          </p:nvPr>
        </p:nvSpPr>
        <p:spPr>
          <a:xfrm>
            <a:off x="762000" y="1517903"/>
            <a:ext cx="9899904" cy="1345115"/>
          </a:xfrm>
        </p:spPr>
        <p:txBody>
          <a:bodyPr vert="horz" lIns="91440" tIns="45720" rIns="91440" bIns="45720" rtlCol="0" anchor="t">
            <a:normAutofit/>
          </a:bodyPr>
          <a:lstStyle/>
          <a:p>
            <a:r>
              <a:rPr lang="en-US" kern="1200" spc="-50" baseline="0" dirty="0">
                <a:solidFill>
                  <a:schemeClr val="tx1"/>
                </a:solidFill>
                <a:latin typeface="+mj-lt"/>
                <a:ea typeface="+mj-ea"/>
                <a:cs typeface="+mj-cs"/>
              </a:rPr>
              <a:t>Feature Engineering</a:t>
            </a:r>
          </a:p>
        </p:txBody>
      </p:sp>
      <p:sp>
        <p:nvSpPr>
          <p:cNvPr id="3" name="Content Placeholder 2">
            <a:extLst>
              <a:ext uri="{FF2B5EF4-FFF2-40B4-BE49-F238E27FC236}">
                <a16:creationId xmlns:a16="http://schemas.microsoft.com/office/drawing/2014/main" id="{A073D1DB-1EA9-40AB-8379-2FFFEEA584FE}"/>
              </a:ext>
            </a:extLst>
          </p:cNvPr>
          <p:cNvSpPr>
            <a:spLocks noGrp="1"/>
          </p:cNvSpPr>
          <p:nvPr>
            <p:ph idx="1"/>
          </p:nvPr>
        </p:nvSpPr>
        <p:spPr>
          <a:xfrm>
            <a:off x="771144" y="2545573"/>
            <a:ext cx="9899904" cy="3125777"/>
          </a:xfrm>
        </p:spPr>
        <p:txBody>
          <a:bodyPr vert="horz" lIns="91440" tIns="45720" rIns="91440" bIns="45720" rtlCol="0">
            <a:normAutofit/>
          </a:bodyPr>
          <a:lstStyle/>
          <a:p>
            <a:pPr marL="457200" indent="-457200">
              <a:lnSpc>
                <a:spcPct val="95000"/>
              </a:lnSpc>
              <a:buFont typeface="Arial" panose="020B0604020202020204" pitchFamily="34" charset="0"/>
              <a:buChar char="•"/>
            </a:pPr>
            <a:r>
              <a:rPr lang="en-US" sz="1800" dirty="0"/>
              <a:t>Positional Versatility was considered, and a separate column was added to include </a:t>
            </a:r>
            <a:r>
              <a:rPr lang="en-US" sz="1800" b="1" dirty="0"/>
              <a:t>no of positions</a:t>
            </a:r>
          </a:p>
          <a:p>
            <a:pPr marL="457200" indent="-457200">
              <a:lnSpc>
                <a:spcPct val="95000"/>
              </a:lnSpc>
              <a:buFont typeface="Arial" panose="020B0604020202020204" pitchFamily="34" charset="0"/>
              <a:buChar char="•"/>
            </a:pPr>
            <a:r>
              <a:rPr lang="en-US" sz="1800" dirty="0"/>
              <a:t>Work rate column was divided into 2 new columns</a:t>
            </a:r>
            <a:endParaRPr lang="en-US" sz="1800" b="0" dirty="0">
              <a:effectLst/>
            </a:endParaRPr>
          </a:p>
          <a:p>
            <a:pPr marL="457200" indent="-457200">
              <a:lnSpc>
                <a:spcPct val="95000"/>
              </a:lnSpc>
              <a:buFont typeface="Arial" panose="020B0604020202020204" pitchFamily="34" charset="0"/>
              <a:buChar char="•"/>
            </a:pPr>
            <a:r>
              <a:rPr lang="en-US" sz="1800" b="0" dirty="0">
                <a:effectLst/>
              </a:rPr>
              <a:t>Label encoded columns </a:t>
            </a:r>
            <a:r>
              <a:rPr lang="en-US" sz="1200" b="0" dirty="0">
                <a:solidFill>
                  <a:srgbClr val="FA2481"/>
                </a:solidFill>
                <a:effectLst/>
                <a:latin typeface="Consolas" panose="020B0609020204030204" pitchFamily="49" charset="0"/>
              </a:rPr>
              <a:t>'</a:t>
            </a:r>
            <a:r>
              <a:rPr lang="en-US" sz="1200" b="0" dirty="0" err="1">
                <a:solidFill>
                  <a:srgbClr val="FA2481"/>
                </a:solidFill>
                <a:effectLst/>
                <a:latin typeface="Consolas" panose="020B0609020204030204" pitchFamily="49" charset="0"/>
              </a:rPr>
              <a:t>preferred_foot</a:t>
            </a:r>
            <a:r>
              <a:rPr lang="en-US" sz="1200" b="0" dirty="0">
                <a:solidFill>
                  <a:srgbClr val="FA2481"/>
                </a:solidFill>
                <a:effectLst/>
                <a:latin typeface="Consolas" panose="020B0609020204030204" pitchFamily="49" charset="0"/>
              </a:rPr>
              <a:t>', 'work_rate1', 'work_rate2', 'first_position','</a:t>
            </a:r>
            <a:r>
              <a:rPr lang="en-US" sz="1200" b="0" dirty="0" err="1">
                <a:solidFill>
                  <a:srgbClr val="FA2481"/>
                </a:solidFill>
                <a:effectLst/>
                <a:latin typeface="Consolas" panose="020B0609020204030204" pitchFamily="49" charset="0"/>
              </a:rPr>
              <a:t>body_type</a:t>
            </a:r>
            <a:r>
              <a:rPr lang="en-US" sz="1200" b="0" dirty="0">
                <a:solidFill>
                  <a:srgbClr val="FA2481"/>
                </a:solidFill>
                <a:effectLst/>
                <a:latin typeface="Consolas" panose="020B0609020204030204" pitchFamily="49" charset="0"/>
              </a:rPr>
              <a:t>'</a:t>
            </a:r>
            <a:endParaRPr lang="en-US" sz="1800" b="1" dirty="0">
              <a:solidFill>
                <a:srgbClr val="FA2481"/>
              </a:solidFill>
            </a:endParaRPr>
          </a:p>
          <a:p>
            <a:pPr marL="457200" indent="-457200">
              <a:lnSpc>
                <a:spcPct val="95000"/>
              </a:lnSpc>
              <a:buFont typeface="Arial" panose="020B0604020202020204" pitchFamily="34" charset="0"/>
              <a:buChar char="•"/>
            </a:pPr>
            <a:r>
              <a:rPr lang="en-US" sz="1800" b="1" dirty="0"/>
              <a:t>27</a:t>
            </a:r>
            <a:r>
              <a:rPr lang="en-US" sz="1800" dirty="0"/>
              <a:t> player positions were identified </a:t>
            </a:r>
          </a:p>
          <a:p>
            <a:pPr marL="457200" indent="-457200">
              <a:lnSpc>
                <a:spcPct val="95000"/>
              </a:lnSpc>
              <a:buFont typeface="Arial" panose="020B0604020202020204" pitchFamily="34" charset="0"/>
              <a:buChar char="•"/>
            </a:pPr>
            <a:r>
              <a:rPr lang="en-US" sz="1800" dirty="0"/>
              <a:t>Filled the player abilities stats will null values with </a:t>
            </a:r>
            <a:r>
              <a:rPr lang="en-US" sz="1800" b="1" dirty="0"/>
              <a:t>0</a:t>
            </a:r>
          </a:p>
          <a:p>
            <a:pPr marL="457200" indent="-457200">
              <a:lnSpc>
                <a:spcPct val="95000"/>
              </a:lnSpc>
              <a:buFont typeface="Arial" panose="020B0604020202020204" pitchFamily="34" charset="0"/>
              <a:buChar char="•"/>
            </a:pPr>
            <a:r>
              <a:rPr lang="en-US" sz="1800" dirty="0"/>
              <a:t>Finally Shortlisted </a:t>
            </a:r>
            <a:r>
              <a:rPr lang="en-US" sz="1800" b="1" dirty="0"/>
              <a:t>50</a:t>
            </a:r>
            <a:r>
              <a:rPr lang="en-US" sz="1800" dirty="0"/>
              <a:t> player columns</a:t>
            </a:r>
          </a:p>
          <a:p>
            <a:pPr marL="457200" indent="-457200">
              <a:lnSpc>
                <a:spcPct val="95000"/>
              </a:lnSpc>
              <a:buFont typeface="Arial" panose="020B0604020202020204" pitchFamily="34" charset="0"/>
              <a:buChar char="•"/>
            </a:pPr>
            <a:endParaRPr lang="en-US" sz="1800" b="1" dirty="0"/>
          </a:p>
          <a:p>
            <a:pPr marL="457200" indent="-457200">
              <a:lnSpc>
                <a:spcPct val="95000"/>
              </a:lnSpc>
              <a:buFont typeface="Arial" panose="020B0604020202020204" pitchFamily="34" charset="0"/>
              <a:buChar char="•"/>
            </a:pPr>
            <a:endParaRPr lang="en-US" sz="1800" dirty="0"/>
          </a:p>
        </p:txBody>
      </p:sp>
      <p:sp>
        <p:nvSpPr>
          <p:cNvPr id="15" name="Slide Number Placeholder 14">
            <a:extLst>
              <a:ext uri="{FF2B5EF4-FFF2-40B4-BE49-F238E27FC236}">
                <a16:creationId xmlns:a16="http://schemas.microsoft.com/office/drawing/2014/main" id="{6EA7615A-2736-464C-81F6-BFD25DAD0E64}"/>
              </a:ext>
            </a:extLst>
          </p:cNvPr>
          <p:cNvSpPr>
            <a:spLocks noGrp="1"/>
          </p:cNvSpPr>
          <p:nvPr>
            <p:ph type="sldNum" sz="quarter" idx="12"/>
          </p:nvPr>
        </p:nvSpPr>
        <p:spPr>
          <a:xfrm>
            <a:off x="10899648" y="6400800"/>
            <a:ext cx="530352" cy="365125"/>
          </a:xfrm>
        </p:spPr>
        <p:txBody>
          <a:bodyPr vert="horz" lIns="91440" tIns="45720" rIns="91440" bIns="45720" rtlCol="0" anchor="ctr">
            <a:normAutofit/>
          </a:bodyPr>
          <a:lstStyle/>
          <a:p>
            <a:pPr>
              <a:spcAft>
                <a:spcPts val="600"/>
              </a:spcAft>
            </a:pPr>
            <a:fld id="{CB1E4CB7-CB13-4810-BF18-BE31AFC64F93}" type="slidenum">
              <a:rPr lang="en-US" smtClean="0"/>
              <a:pPr>
                <a:spcAft>
                  <a:spcPts val="600"/>
                </a:spcAft>
              </a:pPr>
              <a:t>8</a:t>
            </a:fld>
            <a:endParaRPr lang="en-US"/>
          </a:p>
        </p:txBody>
      </p:sp>
    </p:spTree>
    <p:extLst>
      <p:ext uri="{BB962C8B-B14F-4D97-AF65-F5344CB8AC3E}">
        <p14:creationId xmlns:p14="http://schemas.microsoft.com/office/powerpoint/2010/main" val="2901255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93C99-3405-401F-845E-319BF90316CA}"/>
              </a:ext>
            </a:extLst>
          </p:cNvPr>
          <p:cNvSpPr>
            <a:spLocks noGrp="1"/>
          </p:cNvSpPr>
          <p:nvPr>
            <p:ph type="title"/>
          </p:nvPr>
        </p:nvSpPr>
        <p:spPr>
          <a:xfrm>
            <a:off x="762000" y="1517903"/>
            <a:ext cx="9899904" cy="1345115"/>
          </a:xfrm>
        </p:spPr>
        <p:txBody>
          <a:bodyPr vert="horz" lIns="91440" tIns="45720" rIns="91440" bIns="45720" rtlCol="0" anchor="t">
            <a:normAutofit/>
          </a:bodyPr>
          <a:lstStyle/>
          <a:p>
            <a:r>
              <a:rPr lang="en-US" kern="1200" spc="-50" baseline="0" dirty="0">
                <a:solidFill>
                  <a:schemeClr val="tx1"/>
                </a:solidFill>
                <a:latin typeface="+mj-lt"/>
                <a:ea typeface="+mj-ea"/>
                <a:cs typeface="+mj-cs"/>
              </a:rPr>
              <a:t>Modelling</a:t>
            </a:r>
          </a:p>
        </p:txBody>
      </p:sp>
      <p:sp>
        <p:nvSpPr>
          <p:cNvPr id="3" name="Content Placeholder 2">
            <a:extLst>
              <a:ext uri="{FF2B5EF4-FFF2-40B4-BE49-F238E27FC236}">
                <a16:creationId xmlns:a16="http://schemas.microsoft.com/office/drawing/2014/main" id="{A073D1DB-1EA9-40AB-8379-2FFFEEA584FE}"/>
              </a:ext>
            </a:extLst>
          </p:cNvPr>
          <p:cNvSpPr>
            <a:spLocks noGrp="1"/>
          </p:cNvSpPr>
          <p:nvPr>
            <p:ph idx="1"/>
          </p:nvPr>
        </p:nvSpPr>
        <p:spPr>
          <a:xfrm>
            <a:off x="771144" y="2545573"/>
            <a:ext cx="9899904" cy="3125777"/>
          </a:xfrm>
        </p:spPr>
        <p:txBody>
          <a:bodyPr vert="horz" lIns="91440" tIns="45720" rIns="91440" bIns="45720" rtlCol="0">
            <a:normAutofit/>
          </a:bodyPr>
          <a:lstStyle/>
          <a:p>
            <a:pPr marL="457200" indent="-457200">
              <a:lnSpc>
                <a:spcPct val="95000"/>
              </a:lnSpc>
              <a:buFont typeface="Arial" panose="020B0604020202020204" pitchFamily="34" charset="0"/>
              <a:buChar char="•"/>
            </a:pPr>
            <a:r>
              <a:rPr lang="en-US" sz="1800" dirty="0"/>
              <a:t>For modelling purposes, an unsupervised clustering approaches were used.</a:t>
            </a:r>
          </a:p>
          <a:p>
            <a:pPr marL="457200" indent="-457200">
              <a:lnSpc>
                <a:spcPct val="95000"/>
              </a:lnSpc>
              <a:buFont typeface="Arial" panose="020B0604020202020204" pitchFamily="34" charset="0"/>
              <a:buChar char="•"/>
            </a:pPr>
            <a:r>
              <a:rPr lang="en-US" sz="1800" b="1" dirty="0" err="1"/>
              <a:t>KMeans</a:t>
            </a:r>
            <a:r>
              <a:rPr lang="en-US" sz="1800" dirty="0"/>
              <a:t>, </a:t>
            </a:r>
            <a:r>
              <a:rPr lang="en-US" sz="1800" b="1" dirty="0" err="1"/>
              <a:t>KMeans</a:t>
            </a:r>
            <a:r>
              <a:rPr lang="en-US" sz="1800" b="1" dirty="0"/>
              <a:t>(with PCA), Hierarchical Clustering </a:t>
            </a:r>
            <a:r>
              <a:rPr lang="en-US" sz="1800" dirty="0"/>
              <a:t>and </a:t>
            </a:r>
            <a:r>
              <a:rPr lang="en-US" sz="1800" b="1" dirty="0"/>
              <a:t>DBSCAN</a:t>
            </a:r>
            <a:r>
              <a:rPr lang="en-US" sz="1800" dirty="0"/>
              <a:t> were used to cluster the players.</a:t>
            </a:r>
          </a:p>
          <a:p>
            <a:pPr marL="457200" indent="-457200">
              <a:lnSpc>
                <a:spcPct val="95000"/>
              </a:lnSpc>
              <a:buFont typeface="Arial" panose="020B0604020202020204" pitchFamily="34" charset="0"/>
              <a:buChar char="•"/>
            </a:pPr>
            <a:r>
              <a:rPr lang="en-US" sz="1800" dirty="0"/>
              <a:t>Separate modelling was done for male and female players</a:t>
            </a:r>
          </a:p>
          <a:p>
            <a:pPr>
              <a:lnSpc>
                <a:spcPct val="95000"/>
              </a:lnSpc>
            </a:pPr>
            <a:r>
              <a:rPr lang="en-US" sz="1800" dirty="0"/>
              <a:t> </a:t>
            </a:r>
          </a:p>
        </p:txBody>
      </p:sp>
      <p:sp>
        <p:nvSpPr>
          <p:cNvPr id="15" name="Slide Number Placeholder 14">
            <a:extLst>
              <a:ext uri="{FF2B5EF4-FFF2-40B4-BE49-F238E27FC236}">
                <a16:creationId xmlns:a16="http://schemas.microsoft.com/office/drawing/2014/main" id="{6EA7615A-2736-464C-81F6-BFD25DAD0E64}"/>
              </a:ext>
            </a:extLst>
          </p:cNvPr>
          <p:cNvSpPr>
            <a:spLocks noGrp="1"/>
          </p:cNvSpPr>
          <p:nvPr>
            <p:ph type="sldNum" sz="quarter" idx="12"/>
          </p:nvPr>
        </p:nvSpPr>
        <p:spPr>
          <a:xfrm>
            <a:off x="10899648" y="6400800"/>
            <a:ext cx="530352" cy="365125"/>
          </a:xfrm>
        </p:spPr>
        <p:txBody>
          <a:bodyPr vert="horz" lIns="91440" tIns="45720" rIns="91440" bIns="45720" rtlCol="0" anchor="ctr">
            <a:normAutofit/>
          </a:bodyPr>
          <a:lstStyle/>
          <a:p>
            <a:pPr>
              <a:spcAft>
                <a:spcPts val="600"/>
              </a:spcAft>
            </a:pPr>
            <a:fld id="{CB1E4CB7-CB13-4810-BF18-BE31AFC64F93}" type="slidenum">
              <a:rPr lang="en-US" smtClean="0"/>
              <a:pPr>
                <a:spcAft>
                  <a:spcPts val="600"/>
                </a:spcAft>
              </a:pPr>
              <a:t>9</a:t>
            </a:fld>
            <a:endParaRPr lang="en-US" dirty="0"/>
          </a:p>
        </p:txBody>
      </p:sp>
    </p:spTree>
    <p:extLst>
      <p:ext uri="{BB962C8B-B14F-4D97-AF65-F5344CB8AC3E}">
        <p14:creationId xmlns:p14="http://schemas.microsoft.com/office/powerpoint/2010/main" val="1699801208"/>
      </p:ext>
    </p:extLst>
  </p:cSld>
  <p:clrMapOvr>
    <a:masterClrMapping/>
  </p:clrMapOvr>
</p:sld>
</file>

<file path=ppt/theme/theme1.xml><?xml version="1.0" encoding="utf-8"?>
<a:theme xmlns:a="http://schemas.openxmlformats.org/drawingml/2006/main" name="PrismaticVTI">
  <a:themeElements>
    <a:clrScheme name="Prismatic">
      <a:dk1>
        <a:sysClr val="windowText" lastClr="000000"/>
      </a:dk1>
      <a:lt1>
        <a:sysClr val="window" lastClr="FFFFFF"/>
      </a:lt1>
      <a:dk2>
        <a:srgbClr val="131523"/>
      </a:dk2>
      <a:lt2>
        <a:srgbClr val="E7E6E6"/>
      </a:lt2>
      <a:accent1>
        <a:srgbClr val="42B3BD"/>
      </a:accent1>
      <a:accent2>
        <a:srgbClr val="51B851"/>
      </a:accent2>
      <a:accent3>
        <a:srgbClr val="B5A603"/>
      </a:accent3>
      <a:accent4>
        <a:srgbClr val="F58505"/>
      </a:accent4>
      <a:accent5>
        <a:srgbClr val="FA2481"/>
      </a:accent5>
      <a:accent6>
        <a:srgbClr val="9CA2AB"/>
      </a:accent6>
      <a:hlink>
        <a:srgbClr val="FA2481"/>
      </a:hlink>
      <a:folHlink>
        <a:srgbClr val="57618E"/>
      </a:folHlink>
    </a:clrScheme>
    <a:fontScheme name="Custom 166">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ismaticVTI" id="{DA44D624-A564-4DE8-8446-0CD5C485C979}" vid="{8B2B1550-B69C-4156-BAEC-B2E559F94BD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6272451-D558-4710-AF52-0EC1BD4C42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6B19C5C-61AD-4793-BB9D-6401AD34A775}">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93076797-8467-41BB-91A7-9AE8328A6850}">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{B7D88CE6-C759-4ACD-92E8-5A0201FE7A49}tf56076705_win32</Template>
  <TotalTime>628</TotalTime>
  <Words>1212</Words>
  <Application>Microsoft Office PowerPoint</Application>
  <PresentationFormat>Widescreen</PresentationFormat>
  <Paragraphs>162</Paragraphs>
  <Slides>16</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Aharoni</vt:lpstr>
      <vt:lpstr>Arial</vt:lpstr>
      <vt:lpstr>Avenir Next LT Pro</vt:lpstr>
      <vt:lpstr>Calibri</vt:lpstr>
      <vt:lpstr>Consolas</vt:lpstr>
      <vt:lpstr>PrismaticVTI</vt:lpstr>
      <vt:lpstr>Player Recommendation Application</vt:lpstr>
      <vt:lpstr>Contents</vt:lpstr>
      <vt:lpstr>Background</vt:lpstr>
      <vt:lpstr>Process</vt:lpstr>
      <vt:lpstr>Data Collection </vt:lpstr>
      <vt:lpstr>Data Preparation</vt:lpstr>
      <vt:lpstr>EDA</vt:lpstr>
      <vt:lpstr>Feature Engineering</vt:lpstr>
      <vt:lpstr>Modelling</vt:lpstr>
      <vt:lpstr>Modelling  Hierarchical Clustering</vt:lpstr>
      <vt:lpstr>Modelling  KMeans </vt:lpstr>
      <vt:lpstr>Application  </vt:lpstr>
      <vt:lpstr>Evaluation  </vt:lpstr>
      <vt:lpstr>Limitations  </vt:lpstr>
      <vt:lpstr>Conclusion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Player Recommendation Application</dc:title>
  <dc:creator>Anandarajan, Aditya</dc:creator>
  <cp:lastModifiedBy>Anandarajan, Aditya</cp:lastModifiedBy>
  <cp:revision>15</cp:revision>
  <dcterms:created xsi:type="dcterms:W3CDTF">2022-08-25T21:30:42Z</dcterms:created>
  <dcterms:modified xsi:type="dcterms:W3CDTF">2022-08-26T16:06:45Z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